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361.jpg" ContentType="image/jpg"/>
  <Override PartName="/ppt/media/image362.jpg" ContentType="image/jpg"/>
  <Override PartName="/ppt/media/image557.jpg" ContentType="image/jpg"/>
  <Override PartName="/ppt/media/image558.jpg" ContentType="image/jpg"/>
  <Override PartName="/ppt/media/image55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8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9" r:id="rId13"/>
    <p:sldId id="270" r:id="rId14"/>
    <p:sldId id="272" r:id="rId15"/>
    <p:sldId id="274" r:id="rId16"/>
    <p:sldId id="275" r:id="rId17"/>
    <p:sldId id="277" r:id="rId18"/>
    <p:sldId id="278" r:id="rId19"/>
    <p:sldId id="279" r:id="rId20"/>
    <p:sldId id="280" r:id="rId21"/>
    <p:sldId id="281" r:id="rId22"/>
    <p:sldId id="286" r:id="rId23"/>
  </p:sldIdLst>
  <p:sldSz cx="10693400" cy="7562850"/>
  <p:notesSz cx="10693400" cy="75628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18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45941-FE34-4AD8-890B-35E5961F0A1D}" type="datetimeFigureOut">
              <a:rPr lang="fr-FR" smtClean="0"/>
              <a:t>07/10/2019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543300" y="946150"/>
            <a:ext cx="3606800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8EA0B-4145-477B-8E7B-0145CF8A152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734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863917-A6D6-4666-8F48-4B6311F6FBA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6096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336675" y="3060807"/>
            <a:ext cx="8020050" cy="809902"/>
          </a:xfrm>
        </p:spPr>
        <p:txBody>
          <a:bodyPr anchor="b"/>
          <a:lstStyle>
            <a:lvl1pPr algn="ctr">
              <a:defRPr sz="5263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36675" y="3972247"/>
            <a:ext cx="8020050" cy="323935"/>
          </a:xfrm>
        </p:spPr>
        <p:txBody>
          <a:bodyPr/>
          <a:lstStyle>
            <a:lvl1pPr marL="0" indent="0" algn="ctr">
              <a:buNone/>
              <a:defRPr sz="2105"/>
            </a:lvl1pPr>
            <a:lvl2pPr marL="401010" indent="0" algn="ctr">
              <a:buNone/>
              <a:defRPr sz="1754"/>
            </a:lvl2pPr>
            <a:lvl3pPr marL="802020" indent="0" algn="ctr">
              <a:buNone/>
              <a:defRPr sz="1579"/>
            </a:lvl3pPr>
            <a:lvl4pPr marL="1203030" indent="0" algn="ctr">
              <a:buNone/>
              <a:defRPr sz="1403"/>
            </a:lvl4pPr>
            <a:lvl5pPr marL="1604040" indent="0" algn="ctr">
              <a:buNone/>
              <a:defRPr sz="1403"/>
            </a:lvl5pPr>
            <a:lvl6pPr marL="2005051" indent="0" algn="ctr">
              <a:buNone/>
              <a:defRPr sz="1403"/>
            </a:lvl6pPr>
            <a:lvl7pPr marL="2406061" indent="0" algn="ctr">
              <a:buNone/>
              <a:defRPr sz="1403"/>
            </a:lvl7pPr>
            <a:lvl8pPr marL="2807071" indent="0" algn="ctr">
              <a:buNone/>
              <a:defRPr sz="1403"/>
            </a:lvl8pPr>
            <a:lvl9pPr marL="3208081" indent="0" algn="ctr">
              <a:buNone/>
              <a:defRPr sz="1403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534670" y="7033450"/>
            <a:ext cx="2459482" cy="276999"/>
          </a:xfrm>
        </p:spPr>
        <p:txBody>
          <a:bodyPr/>
          <a:lstStyle/>
          <a:p>
            <a:pPr rtl="0"/>
            <a:fld id="{F97FEA65-7C95-4678-A8D2-2EDDDFF97FE7}" type="datetime1">
              <a:rPr lang="fr-FR" noProof="0" smtClean="0"/>
              <a:t>07/10/2019</a:t>
            </a:fld>
            <a:endParaRPr lang="fr-FR" noProof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635756" y="7033450"/>
            <a:ext cx="3421888" cy="276999"/>
          </a:xfrm>
        </p:spPr>
        <p:txBody>
          <a:bodyPr/>
          <a:lstStyle/>
          <a:p>
            <a:pPr rtl="0"/>
            <a:endParaRPr lang="fr-FR" noProof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699248" y="7033450"/>
            <a:ext cx="2459482" cy="276999"/>
          </a:xfrm>
        </p:spPr>
        <p:txBody>
          <a:bodyPr/>
          <a:lstStyle/>
          <a:p>
            <a:pPr rtl="0"/>
            <a:fld id="{D57F1E4F-1CFF-5643-939E-02111984F565}" type="slidenum">
              <a:rPr lang="fr-FR" noProof="0" smtClean="0"/>
              <a:t>‹N°›</a:t>
            </a:fld>
            <a:endParaRPr lang="fr-FR" noProof="0"/>
          </a:p>
        </p:txBody>
      </p:sp>
    </p:spTree>
    <p:extLst>
      <p:ext uri="{BB962C8B-B14F-4D97-AF65-F5344CB8AC3E}">
        <p14:creationId xmlns:p14="http://schemas.microsoft.com/office/powerpoint/2010/main" val="414396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71500" y="389940"/>
            <a:ext cx="9750399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96988" y="1426222"/>
            <a:ext cx="9099423" cy="33597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10/7/2019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34.png"/><Relationship Id="rId18" Type="http://schemas.openxmlformats.org/officeDocument/2006/relationships/image" Target="../media/image239.png"/><Relationship Id="rId26" Type="http://schemas.openxmlformats.org/officeDocument/2006/relationships/image" Target="../media/image247.png"/><Relationship Id="rId39" Type="http://schemas.openxmlformats.org/officeDocument/2006/relationships/image" Target="../media/image260.png"/><Relationship Id="rId21" Type="http://schemas.openxmlformats.org/officeDocument/2006/relationships/image" Target="../media/image242.png"/><Relationship Id="rId34" Type="http://schemas.openxmlformats.org/officeDocument/2006/relationships/image" Target="../media/image255.png"/><Relationship Id="rId42" Type="http://schemas.openxmlformats.org/officeDocument/2006/relationships/image" Target="../media/image263.png"/><Relationship Id="rId7" Type="http://schemas.openxmlformats.org/officeDocument/2006/relationships/image" Target="../media/image228.png"/><Relationship Id="rId2" Type="http://schemas.openxmlformats.org/officeDocument/2006/relationships/image" Target="../media/image223.png"/><Relationship Id="rId16" Type="http://schemas.openxmlformats.org/officeDocument/2006/relationships/image" Target="../media/image237.png"/><Relationship Id="rId20" Type="http://schemas.openxmlformats.org/officeDocument/2006/relationships/image" Target="../media/image241.png"/><Relationship Id="rId29" Type="http://schemas.openxmlformats.org/officeDocument/2006/relationships/image" Target="../media/image250.png"/><Relationship Id="rId41" Type="http://schemas.openxmlformats.org/officeDocument/2006/relationships/image" Target="../media/image2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7.png"/><Relationship Id="rId11" Type="http://schemas.openxmlformats.org/officeDocument/2006/relationships/image" Target="../media/image232.png"/><Relationship Id="rId24" Type="http://schemas.openxmlformats.org/officeDocument/2006/relationships/image" Target="../media/image245.png"/><Relationship Id="rId32" Type="http://schemas.openxmlformats.org/officeDocument/2006/relationships/image" Target="../media/image253.png"/><Relationship Id="rId37" Type="http://schemas.openxmlformats.org/officeDocument/2006/relationships/image" Target="../media/image258.png"/><Relationship Id="rId40" Type="http://schemas.openxmlformats.org/officeDocument/2006/relationships/image" Target="../media/image261.png"/><Relationship Id="rId5" Type="http://schemas.openxmlformats.org/officeDocument/2006/relationships/image" Target="../media/image226.png"/><Relationship Id="rId15" Type="http://schemas.openxmlformats.org/officeDocument/2006/relationships/image" Target="../media/image236.png"/><Relationship Id="rId23" Type="http://schemas.openxmlformats.org/officeDocument/2006/relationships/image" Target="../media/image244.png"/><Relationship Id="rId28" Type="http://schemas.openxmlformats.org/officeDocument/2006/relationships/image" Target="../media/image249.png"/><Relationship Id="rId36" Type="http://schemas.openxmlformats.org/officeDocument/2006/relationships/image" Target="../media/image257.png"/><Relationship Id="rId10" Type="http://schemas.openxmlformats.org/officeDocument/2006/relationships/image" Target="../media/image231.png"/><Relationship Id="rId19" Type="http://schemas.openxmlformats.org/officeDocument/2006/relationships/image" Target="../media/image240.png"/><Relationship Id="rId31" Type="http://schemas.openxmlformats.org/officeDocument/2006/relationships/image" Target="../media/image252.png"/><Relationship Id="rId4" Type="http://schemas.openxmlformats.org/officeDocument/2006/relationships/image" Target="../media/image225.png"/><Relationship Id="rId9" Type="http://schemas.openxmlformats.org/officeDocument/2006/relationships/image" Target="../media/image230.png"/><Relationship Id="rId14" Type="http://schemas.openxmlformats.org/officeDocument/2006/relationships/image" Target="../media/image235.png"/><Relationship Id="rId22" Type="http://schemas.openxmlformats.org/officeDocument/2006/relationships/image" Target="../media/image243.png"/><Relationship Id="rId27" Type="http://schemas.openxmlformats.org/officeDocument/2006/relationships/image" Target="../media/image248.png"/><Relationship Id="rId30" Type="http://schemas.openxmlformats.org/officeDocument/2006/relationships/image" Target="../media/image251.png"/><Relationship Id="rId35" Type="http://schemas.openxmlformats.org/officeDocument/2006/relationships/image" Target="../media/image256.png"/><Relationship Id="rId43" Type="http://schemas.openxmlformats.org/officeDocument/2006/relationships/image" Target="../media/image264.png"/><Relationship Id="rId8" Type="http://schemas.openxmlformats.org/officeDocument/2006/relationships/image" Target="../media/image229.png"/><Relationship Id="rId3" Type="http://schemas.openxmlformats.org/officeDocument/2006/relationships/image" Target="../media/image224.png"/><Relationship Id="rId12" Type="http://schemas.openxmlformats.org/officeDocument/2006/relationships/image" Target="../media/image233.png"/><Relationship Id="rId17" Type="http://schemas.openxmlformats.org/officeDocument/2006/relationships/image" Target="../media/image238.png"/><Relationship Id="rId25" Type="http://schemas.openxmlformats.org/officeDocument/2006/relationships/image" Target="../media/image246.png"/><Relationship Id="rId33" Type="http://schemas.openxmlformats.org/officeDocument/2006/relationships/image" Target="../media/image254.png"/><Relationship Id="rId38" Type="http://schemas.openxmlformats.org/officeDocument/2006/relationships/image" Target="../media/image259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76.png"/><Relationship Id="rId21" Type="http://schemas.openxmlformats.org/officeDocument/2006/relationships/image" Target="../media/image25.png"/><Relationship Id="rId42" Type="http://schemas.openxmlformats.org/officeDocument/2006/relationships/image" Target="../media/image288.png"/><Relationship Id="rId47" Type="http://schemas.openxmlformats.org/officeDocument/2006/relationships/image" Target="../media/image50.png"/><Relationship Id="rId63" Type="http://schemas.openxmlformats.org/officeDocument/2006/relationships/image" Target="../media/image63.png"/><Relationship Id="rId68" Type="http://schemas.openxmlformats.org/officeDocument/2006/relationships/image" Target="../media/image303.png"/><Relationship Id="rId84" Type="http://schemas.openxmlformats.org/officeDocument/2006/relationships/image" Target="../media/image309.png"/><Relationship Id="rId89" Type="http://schemas.openxmlformats.org/officeDocument/2006/relationships/image" Target="../media/image89.png"/><Relationship Id="rId112" Type="http://schemas.openxmlformats.org/officeDocument/2006/relationships/image" Target="../media/image325.png"/><Relationship Id="rId16" Type="http://schemas.openxmlformats.org/officeDocument/2006/relationships/image" Target="../media/image271.png"/><Relationship Id="rId107" Type="http://schemas.openxmlformats.org/officeDocument/2006/relationships/image" Target="../media/image321.png"/><Relationship Id="rId11" Type="http://schemas.openxmlformats.org/officeDocument/2006/relationships/image" Target="../media/image15.png"/><Relationship Id="rId32" Type="http://schemas.openxmlformats.org/officeDocument/2006/relationships/image" Target="../media/image281.png"/><Relationship Id="rId37" Type="http://schemas.openxmlformats.org/officeDocument/2006/relationships/image" Target="../media/image285.png"/><Relationship Id="rId53" Type="http://schemas.openxmlformats.org/officeDocument/2006/relationships/image" Target="../media/image56.png"/><Relationship Id="rId58" Type="http://schemas.openxmlformats.org/officeDocument/2006/relationships/image" Target="../media/image298.png"/><Relationship Id="rId74" Type="http://schemas.openxmlformats.org/officeDocument/2006/relationships/image" Target="../media/image306.png"/><Relationship Id="rId79" Type="http://schemas.openxmlformats.org/officeDocument/2006/relationships/image" Target="../media/image79.png"/><Relationship Id="rId102" Type="http://schemas.openxmlformats.org/officeDocument/2006/relationships/image" Target="../media/image102.png"/><Relationship Id="rId5" Type="http://schemas.openxmlformats.org/officeDocument/2006/relationships/image" Target="../media/image267.png"/><Relationship Id="rId90" Type="http://schemas.openxmlformats.org/officeDocument/2006/relationships/image" Target="../media/image312.png"/><Relationship Id="rId95" Type="http://schemas.openxmlformats.org/officeDocument/2006/relationships/image" Target="../media/image95.png"/><Relationship Id="rId22" Type="http://schemas.openxmlformats.org/officeDocument/2006/relationships/image" Target="../media/image26.png"/><Relationship Id="rId27" Type="http://schemas.openxmlformats.org/officeDocument/2006/relationships/image" Target="../media/image277.png"/><Relationship Id="rId43" Type="http://schemas.openxmlformats.org/officeDocument/2006/relationships/image" Target="../media/image289.png"/><Relationship Id="rId48" Type="http://schemas.openxmlformats.org/officeDocument/2006/relationships/image" Target="../media/image51.png"/><Relationship Id="rId64" Type="http://schemas.openxmlformats.org/officeDocument/2006/relationships/image" Target="../media/image64.png"/><Relationship Id="rId69" Type="http://schemas.openxmlformats.org/officeDocument/2006/relationships/image" Target="../media/image69.png"/><Relationship Id="rId80" Type="http://schemas.openxmlformats.org/officeDocument/2006/relationships/image" Target="../media/image80.png"/><Relationship Id="rId85" Type="http://schemas.openxmlformats.org/officeDocument/2006/relationships/image" Target="../media/image310.png"/><Relationship Id="rId12" Type="http://schemas.openxmlformats.org/officeDocument/2006/relationships/image" Target="../media/image163.png"/><Relationship Id="rId17" Type="http://schemas.openxmlformats.org/officeDocument/2006/relationships/image" Target="../media/image21.png"/><Relationship Id="rId33" Type="http://schemas.openxmlformats.org/officeDocument/2006/relationships/image" Target="../media/image282.png"/><Relationship Id="rId38" Type="http://schemas.openxmlformats.org/officeDocument/2006/relationships/image" Target="../media/image286.png"/><Relationship Id="rId59" Type="http://schemas.openxmlformats.org/officeDocument/2006/relationships/image" Target="../media/image299.png"/><Relationship Id="rId103" Type="http://schemas.openxmlformats.org/officeDocument/2006/relationships/image" Target="../media/image103.png"/><Relationship Id="rId108" Type="http://schemas.openxmlformats.org/officeDocument/2006/relationships/image" Target="../media/image108.png"/><Relationship Id="rId54" Type="http://schemas.openxmlformats.org/officeDocument/2006/relationships/image" Target="../media/image294.png"/><Relationship Id="rId70" Type="http://schemas.openxmlformats.org/officeDocument/2006/relationships/image" Target="../media/image304.png"/><Relationship Id="rId75" Type="http://schemas.openxmlformats.org/officeDocument/2006/relationships/image" Target="../media/image75.png"/><Relationship Id="rId91" Type="http://schemas.openxmlformats.org/officeDocument/2006/relationships/image" Target="../media/image91.png"/><Relationship Id="rId96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270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284.png"/><Relationship Id="rId49" Type="http://schemas.openxmlformats.org/officeDocument/2006/relationships/image" Target="../media/image52.png"/><Relationship Id="rId57" Type="http://schemas.openxmlformats.org/officeDocument/2006/relationships/image" Target="../media/image297.png"/><Relationship Id="rId106" Type="http://schemas.openxmlformats.org/officeDocument/2006/relationships/image" Target="../media/image106.png"/><Relationship Id="rId10" Type="http://schemas.openxmlformats.org/officeDocument/2006/relationships/image" Target="../media/image269.png"/><Relationship Id="rId31" Type="http://schemas.openxmlformats.org/officeDocument/2006/relationships/image" Target="../media/image280.png"/><Relationship Id="rId44" Type="http://schemas.openxmlformats.org/officeDocument/2006/relationships/image" Target="../media/image290.png"/><Relationship Id="rId52" Type="http://schemas.openxmlformats.org/officeDocument/2006/relationships/image" Target="../media/image55.png"/><Relationship Id="rId60" Type="http://schemas.openxmlformats.org/officeDocument/2006/relationships/image" Target="../media/image300.png"/><Relationship Id="rId65" Type="http://schemas.openxmlformats.org/officeDocument/2006/relationships/image" Target="../media/image191.png"/><Relationship Id="rId73" Type="http://schemas.openxmlformats.org/officeDocument/2006/relationships/image" Target="../media/image73.png"/><Relationship Id="rId78" Type="http://schemas.openxmlformats.org/officeDocument/2006/relationships/image" Target="../media/image78.png"/><Relationship Id="rId81" Type="http://schemas.openxmlformats.org/officeDocument/2006/relationships/image" Target="../media/image307.png"/><Relationship Id="rId86" Type="http://schemas.openxmlformats.org/officeDocument/2006/relationships/image" Target="../media/image311.png"/><Relationship Id="rId94" Type="http://schemas.openxmlformats.org/officeDocument/2006/relationships/image" Target="../media/image94.png"/><Relationship Id="rId99" Type="http://schemas.openxmlformats.org/officeDocument/2006/relationships/image" Target="../media/image317.png"/><Relationship Id="rId101" Type="http://schemas.openxmlformats.org/officeDocument/2006/relationships/image" Target="../media/image319.png"/><Relationship Id="rId4" Type="http://schemas.openxmlformats.org/officeDocument/2006/relationships/image" Target="../media/image266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72.png"/><Relationship Id="rId39" Type="http://schemas.openxmlformats.org/officeDocument/2006/relationships/image" Target="../media/image287.png"/><Relationship Id="rId109" Type="http://schemas.openxmlformats.org/officeDocument/2006/relationships/image" Target="../media/image322.png"/><Relationship Id="rId34" Type="http://schemas.openxmlformats.org/officeDocument/2006/relationships/image" Target="../media/image283.png"/><Relationship Id="rId50" Type="http://schemas.openxmlformats.org/officeDocument/2006/relationships/image" Target="../media/image292.png"/><Relationship Id="rId55" Type="http://schemas.openxmlformats.org/officeDocument/2006/relationships/image" Target="../media/image295.png"/><Relationship Id="rId76" Type="http://schemas.openxmlformats.org/officeDocument/2006/relationships/image" Target="../media/image76.png"/><Relationship Id="rId97" Type="http://schemas.openxmlformats.org/officeDocument/2006/relationships/image" Target="../media/image315.png"/><Relationship Id="rId104" Type="http://schemas.openxmlformats.org/officeDocument/2006/relationships/image" Target="../media/image320.png"/><Relationship Id="rId7" Type="http://schemas.openxmlformats.org/officeDocument/2006/relationships/image" Target="../media/image11.png"/><Relationship Id="rId71" Type="http://schemas.openxmlformats.org/officeDocument/2006/relationships/image" Target="../media/image305.png"/><Relationship Id="rId92" Type="http://schemas.openxmlformats.org/officeDocument/2006/relationships/image" Target="../media/image313.png"/><Relationship Id="rId2" Type="http://schemas.openxmlformats.org/officeDocument/2006/relationships/image" Target="../media/image265.png"/><Relationship Id="rId29" Type="http://schemas.openxmlformats.org/officeDocument/2006/relationships/image" Target="../media/image278.png"/><Relationship Id="rId24" Type="http://schemas.openxmlformats.org/officeDocument/2006/relationships/image" Target="../media/image274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302.png"/><Relationship Id="rId87" Type="http://schemas.openxmlformats.org/officeDocument/2006/relationships/image" Target="../media/image87.png"/><Relationship Id="rId110" Type="http://schemas.openxmlformats.org/officeDocument/2006/relationships/image" Target="../media/image323.png"/><Relationship Id="rId61" Type="http://schemas.openxmlformats.org/officeDocument/2006/relationships/image" Target="../media/image301.png"/><Relationship Id="rId82" Type="http://schemas.openxmlformats.org/officeDocument/2006/relationships/image" Target="../media/image82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279.png"/><Relationship Id="rId35" Type="http://schemas.openxmlformats.org/officeDocument/2006/relationships/image" Target="../media/image61.png"/><Relationship Id="rId56" Type="http://schemas.openxmlformats.org/officeDocument/2006/relationships/image" Target="../media/image296.png"/><Relationship Id="rId77" Type="http://schemas.openxmlformats.org/officeDocument/2006/relationships/image" Target="../media/image77.png"/><Relationship Id="rId100" Type="http://schemas.openxmlformats.org/officeDocument/2006/relationships/image" Target="../media/image318.png"/><Relationship Id="rId105" Type="http://schemas.openxmlformats.org/officeDocument/2006/relationships/image" Target="../media/image105.png"/><Relationship Id="rId8" Type="http://schemas.openxmlformats.org/officeDocument/2006/relationships/image" Target="../media/image268.png"/><Relationship Id="rId51" Type="http://schemas.openxmlformats.org/officeDocument/2006/relationships/image" Target="../media/image293.png"/><Relationship Id="rId72" Type="http://schemas.openxmlformats.org/officeDocument/2006/relationships/image" Target="../media/image72.png"/><Relationship Id="rId93" Type="http://schemas.openxmlformats.org/officeDocument/2006/relationships/image" Target="../media/image314.png"/><Relationship Id="rId98" Type="http://schemas.openxmlformats.org/officeDocument/2006/relationships/image" Target="../media/image316.png"/><Relationship Id="rId3" Type="http://schemas.openxmlformats.org/officeDocument/2006/relationships/image" Target="../media/image7.png"/><Relationship Id="rId25" Type="http://schemas.openxmlformats.org/officeDocument/2006/relationships/image" Target="../media/image275.png"/><Relationship Id="rId46" Type="http://schemas.openxmlformats.org/officeDocument/2006/relationships/image" Target="../media/image291.png"/><Relationship Id="rId67" Type="http://schemas.openxmlformats.org/officeDocument/2006/relationships/image" Target="../media/image193.png"/><Relationship Id="rId20" Type="http://schemas.openxmlformats.org/officeDocument/2006/relationships/image" Target="../media/image273.png"/><Relationship Id="rId41" Type="http://schemas.openxmlformats.org/officeDocument/2006/relationships/image" Target="../media/image44.png"/><Relationship Id="rId62" Type="http://schemas.openxmlformats.org/officeDocument/2006/relationships/image" Target="../media/image62.png"/><Relationship Id="rId83" Type="http://schemas.openxmlformats.org/officeDocument/2006/relationships/image" Target="../media/image308.png"/><Relationship Id="rId88" Type="http://schemas.openxmlformats.org/officeDocument/2006/relationships/image" Target="../media/image88.png"/><Relationship Id="rId111" Type="http://schemas.openxmlformats.org/officeDocument/2006/relationships/image" Target="../media/image324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7.png"/><Relationship Id="rId18" Type="http://schemas.openxmlformats.org/officeDocument/2006/relationships/image" Target="../media/image342.png"/><Relationship Id="rId26" Type="http://schemas.openxmlformats.org/officeDocument/2006/relationships/image" Target="../media/image350.png"/><Relationship Id="rId39" Type="http://schemas.openxmlformats.org/officeDocument/2006/relationships/image" Target="../media/image363.png"/><Relationship Id="rId21" Type="http://schemas.openxmlformats.org/officeDocument/2006/relationships/image" Target="../media/image345.png"/><Relationship Id="rId34" Type="http://schemas.openxmlformats.org/officeDocument/2006/relationships/image" Target="../media/image358.png"/><Relationship Id="rId42" Type="http://schemas.openxmlformats.org/officeDocument/2006/relationships/image" Target="../media/image366.png"/><Relationship Id="rId47" Type="http://schemas.openxmlformats.org/officeDocument/2006/relationships/image" Target="../media/image371.png"/><Relationship Id="rId50" Type="http://schemas.openxmlformats.org/officeDocument/2006/relationships/image" Target="../media/image374.png"/><Relationship Id="rId55" Type="http://schemas.openxmlformats.org/officeDocument/2006/relationships/image" Target="../media/image379.png"/><Relationship Id="rId7" Type="http://schemas.openxmlformats.org/officeDocument/2006/relationships/image" Target="../media/image331.png"/><Relationship Id="rId2" Type="http://schemas.openxmlformats.org/officeDocument/2006/relationships/image" Target="../media/image326.png"/><Relationship Id="rId16" Type="http://schemas.openxmlformats.org/officeDocument/2006/relationships/image" Target="../media/image340.png"/><Relationship Id="rId29" Type="http://schemas.openxmlformats.org/officeDocument/2006/relationships/image" Target="../media/image353.png"/><Relationship Id="rId11" Type="http://schemas.openxmlformats.org/officeDocument/2006/relationships/image" Target="../media/image335.png"/><Relationship Id="rId24" Type="http://schemas.openxmlformats.org/officeDocument/2006/relationships/image" Target="../media/image348.png"/><Relationship Id="rId32" Type="http://schemas.openxmlformats.org/officeDocument/2006/relationships/image" Target="../media/image356.png"/><Relationship Id="rId37" Type="http://schemas.openxmlformats.org/officeDocument/2006/relationships/image" Target="../media/image361.jpg"/><Relationship Id="rId40" Type="http://schemas.openxmlformats.org/officeDocument/2006/relationships/image" Target="../media/image364.png"/><Relationship Id="rId45" Type="http://schemas.openxmlformats.org/officeDocument/2006/relationships/image" Target="../media/image369.png"/><Relationship Id="rId53" Type="http://schemas.openxmlformats.org/officeDocument/2006/relationships/image" Target="../media/image377.png"/><Relationship Id="rId5" Type="http://schemas.openxmlformats.org/officeDocument/2006/relationships/image" Target="../media/image329.png"/><Relationship Id="rId19" Type="http://schemas.openxmlformats.org/officeDocument/2006/relationships/image" Target="../media/image343.png"/><Relationship Id="rId4" Type="http://schemas.openxmlformats.org/officeDocument/2006/relationships/image" Target="../media/image328.png"/><Relationship Id="rId9" Type="http://schemas.openxmlformats.org/officeDocument/2006/relationships/image" Target="../media/image333.png"/><Relationship Id="rId14" Type="http://schemas.openxmlformats.org/officeDocument/2006/relationships/image" Target="../media/image338.png"/><Relationship Id="rId22" Type="http://schemas.openxmlformats.org/officeDocument/2006/relationships/image" Target="../media/image346.png"/><Relationship Id="rId27" Type="http://schemas.openxmlformats.org/officeDocument/2006/relationships/image" Target="../media/image351.png"/><Relationship Id="rId30" Type="http://schemas.openxmlformats.org/officeDocument/2006/relationships/image" Target="../media/image354.png"/><Relationship Id="rId35" Type="http://schemas.openxmlformats.org/officeDocument/2006/relationships/image" Target="../media/image359.png"/><Relationship Id="rId43" Type="http://schemas.openxmlformats.org/officeDocument/2006/relationships/image" Target="../media/image367.png"/><Relationship Id="rId48" Type="http://schemas.openxmlformats.org/officeDocument/2006/relationships/image" Target="../media/image372.png"/><Relationship Id="rId56" Type="http://schemas.openxmlformats.org/officeDocument/2006/relationships/image" Target="../media/image380.png"/><Relationship Id="rId8" Type="http://schemas.openxmlformats.org/officeDocument/2006/relationships/image" Target="../media/image332.png"/><Relationship Id="rId51" Type="http://schemas.openxmlformats.org/officeDocument/2006/relationships/image" Target="../media/image375.png"/><Relationship Id="rId3" Type="http://schemas.openxmlformats.org/officeDocument/2006/relationships/image" Target="../media/image327.png"/><Relationship Id="rId12" Type="http://schemas.openxmlformats.org/officeDocument/2006/relationships/image" Target="../media/image336.png"/><Relationship Id="rId17" Type="http://schemas.openxmlformats.org/officeDocument/2006/relationships/image" Target="../media/image341.png"/><Relationship Id="rId25" Type="http://schemas.openxmlformats.org/officeDocument/2006/relationships/image" Target="../media/image349.png"/><Relationship Id="rId33" Type="http://schemas.openxmlformats.org/officeDocument/2006/relationships/image" Target="../media/image357.png"/><Relationship Id="rId38" Type="http://schemas.openxmlformats.org/officeDocument/2006/relationships/image" Target="../media/image362.jpg"/><Relationship Id="rId46" Type="http://schemas.openxmlformats.org/officeDocument/2006/relationships/image" Target="../media/image370.png"/><Relationship Id="rId20" Type="http://schemas.openxmlformats.org/officeDocument/2006/relationships/image" Target="../media/image344.png"/><Relationship Id="rId41" Type="http://schemas.openxmlformats.org/officeDocument/2006/relationships/image" Target="../media/image365.png"/><Relationship Id="rId54" Type="http://schemas.openxmlformats.org/officeDocument/2006/relationships/image" Target="../media/image37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15" Type="http://schemas.openxmlformats.org/officeDocument/2006/relationships/image" Target="../media/image339.png"/><Relationship Id="rId23" Type="http://schemas.openxmlformats.org/officeDocument/2006/relationships/image" Target="../media/image347.png"/><Relationship Id="rId28" Type="http://schemas.openxmlformats.org/officeDocument/2006/relationships/image" Target="../media/image352.png"/><Relationship Id="rId36" Type="http://schemas.openxmlformats.org/officeDocument/2006/relationships/image" Target="../media/image360.png"/><Relationship Id="rId49" Type="http://schemas.openxmlformats.org/officeDocument/2006/relationships/image" Target="../media/image373.png"/><Relationship Id="rId57" Type="http://schemas.openxmlformats.org/officeDocument/2006/relationships/image" Target="../media/image381.png"/><Relationship Id="rId10" Type="http://schemas.openxmlformats.org/officeDocument/2006/relationships/image" Target="../media/image334.png"/><Relationship Id="rId31" Type="http://schemas.openxmlformats.org/officeDocument/2006/relationships/image" Target="../media/image355.png"/><Relationship Id="rId44" Type="http://schemas.openxmlformats.org/officeDocument/2006/relationships/image" Target="../media/image368.png"/><Relationship Id="rId52" Type="http://schemas.openxmlformats.org/officeDocument/2006/relationships/image" Target="../media/image37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8.png"/><Relationship Id="rId3" Type="http://schemas.openxmlformats.org/officeDocument/2006/relationships/image" Target="../media/image383.png"/><Relationship Id="rId7" Type="http://schemas.openxmlformats.org/officeDocument/2006/relationships/image" Target="../media/image387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6.png"/><Relationship Id="rId5" Type="http://schemas.openxmlformats.org/officeDocument/2006/relationships/image" Target="../media/image385.png"/><Relationship Id="rId10" Type="http://schemas.openxmlformats.org/officeDocument/2006/relationships/image" Target="../media/image390.png"/><Relationship Id="rId4" Type="http://schemas.openxmlformats.org/officeDocument/2006/relationships/image" Target="../media/image384.png"/><Relationship Id="rId9" Type="http://schemas.openxmlformats.org/officeDocument/2006/relationships/image" Target="../media/image389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15.png"/><Relationship Id="rId21" Type="http://schemas.openxmlformats.org/officeDocument/2006/relationships/image" Target="../media/image410.png"/><Relationship Id="rId42" Type="http://schemas.openxmlformats.org/officeDocument/2006/relationships/image" Target="../media/image431.png"/><Relationship Id="rId47" Type="http://schemas.openxmlformats.org/officeDocument/2006/relationships/image" Target="../media/image436.png"/><Relationship Id="rId63" Type="http://schemas.openxmlformats.org/officeDocument/2006/relationships/image" Target="../media/image452.png"/><Relationship Id="rId68" Type="http://schemas.openxmlformats.org/officeDocument/2006/relationships/image" Target="../media/image457.png"/><Relationship Id="rId84" Type="http://schemas.openxmlformats.org/officeDocument/2006/relationships/image" Target="../media/image473.png"/><Relationship Id="rId89" Type="http://schemas.openxmlformats.org/officeDocument/2006/relationships/image" Target="../media/image478.png"/><Relationship Id="rId16" Type="http://schemas.openxmlformats.org/officeDocument/2006/relationships/image" Target="../media/image405.png"/><Relationship Id="rId11" Type="http://schemas.openxmlformats.org/officeDocument/2006/relationships/image" Target="../media/image400.png"/><Relationship Id="rId32" Type="http://schemas.openxmlformats.org/officeDocument/2006/relationships/image" Target="../media/image421.png"/><Relationship Id="rId37" Type="http://schemas.openxmlformats.org/officeDocument/2006/relationships/image" Target="../media/image426.png"/><Relationship Id="rId53" Type="http://schemas.openxmlformats.org/officeDocument/2006/relationships/image" Target="../media/image442.png"/><Relationship Id="rId58" Type="http://schemas.openxmlformats.org/officeDocument/2006/relationships/image" Target="../media/image447.png"/><Relationship Id="rId74" Type="http://schemas.openxmlformats.org/officeDocument/2006/relationships/image" Target="../media/image463.png"/><Relationship Id="rId79" Type="http://schemas.openxmlformats.org/officeDocument/2006/relationships/image" Target="../media/image468.png"/><Relationship Id="rId5" Type="http://schemas.openxmlformats.org/officeDocument/2006/relationships/image" Target="../media/image394.png"/><Relationship Id="rId90" Type="http://schemas.openxmlformats.org/officeDocument/2006/relationships/image" Target="../media/image479.png"/><Relationship Id="rId95" Type="http://schemas.openxmlformats.org/officeDocument/2006/relationships/image" Target="../media/image484.png"/><Relationship Id="rId22" Type="http://schemas.openxmlformats.org/officeDocument/2006/relationships/image" Target="../media/image411.png"/><Relationship Id="rId27" Type="http://schemas.openxmlformats.org/officeDocument/2006/relationships/image" Target="../media/image416.png"/><Relationship Id="rId43" Type="http://schemas.openxmlformats.org/officeDocument/2006/relationships/image" Target="../media/image432.png"/><Relationship Id="rId48" Type="http://schemas.openxmlformats.org/officeDocument/2006/relationships/image" Target="../media/image437.png"/><Relationship Id="rId64" Type="http://schemas.openxmlformats.org/officeDocument/2006/relationships/image" Target="../media/image453.png"/><Relationship Id="rId69" Type="http://schemas.openxmlformats.org/officeDocument/2006/relationships/image" Target="../media/image458.png"/><Relationship Id="rId80" Type="http://schemas.openxmlformats.org/officeDocument/2006/relationships/image" Target="../media/image469.png"/><Relationship Id="rId85" Type="http://schemas.openxmlformats.org/officeDocument/2006/relationships/image" Target="../media/image474.png"/><Relationship Id="rId3" Type="http://schemas.openxmlformats.org/officeDocument/2006/relationships/image" Target="../media/image392.png"/><Relationship Id="rId12" Type="http://schemas.openxmlformats.org/officeDocument/2006/relationships/image" Target="../media/image401.png"/><Relationship Id="rId17" Type="http://schemas.openxmlformats.org/officeDocument/2006/relationships/image" Target="../media/image406.png"/><Relationship Id="rId25" Type="http://schemas.openxmlformats.org/officeDocument/2006/relationships/image" Target="../media/image414.png"/><Relationship Id="rId33" Type="http://schemas.openxmlformats.org/officeDocument/2006/relationships/image" Target="../media/image422.png"/><Relationship Id="rId38" Type="http://schemas.openxmlformats.org/officeDocument/2006/relationships/image" Target="../media/image427.png"/><Relationship Id="rId46" Type="http://schemas.openxmlformats.org/officeDocument/2006/relationships/image" Target="../media/image435.png"/><Relationship Id="rId59" Type="http://schemas.openxmlformats.org/officeDocument/2006/relationships/image" Target="../media/image448.png"/><Relationship Id="rId67" Type="http://schemas.openxmlformats.org/officeDocument/2006/relationships/image" Target="../media/image456.png"/><Relationship Id="rId20" Type="http://schemas.openxmlformats.org/officeDocument/2006/relationships/image" Target="../media/image409.png"/><Relationship Id="rId41" Type="http://schemas.openxmlformats.org/officeDocument/2006/relationships/image" Target="../media/image430.png"/><Relationship Id="rId54" Type="http://schemas.openxmlformats.org/officeDocument/2006/relationships/image" Target="../media/image443.png"/><Relationship Id="rId62" Type="http://schemas.openxmlformats.org/officeDocument/2006/relationships/image" Target="../media/image451.png"/><Relationship Id="rId70" Type="http://schemas.openxmlformats.org/officeDocument/2006/relationships/image" Target="../media/image459.png"/><Relationship Id="rId75" Type="http://schemas.openxmlformats.org/officeDocument/2006/relationships/image" Target="../media/image464.png"/><Relationship Id="rId83" Type="http://schemas.openxmlformats.org/officeDocument/2006/relationships/image" Target="../media/image472.png"/><Relationship Id="rId88" Type="http://schemas.openxmlformats.org/officeDocument/2006/relationships/image" Target="../media/image477.png"/><Relationship Id="rId91" Type="http://schemas.openxmlformats.org/officeDocument/2006/relationships/image" Target="../media/image480.png"/><Relationship Id="rId96" Type="http://schemas.openxmlformats.org/officeDocument/2006/relationships/image" Target="../media/image48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15" Type="http://schemas.openxmlformats.org/officeDocument/2006/relationships/image" Target="../media/image404.png"/><Relationship Id="rId23" Type="http://schemas.openxmlformats.org/officeDocument/2006/relationships/image" Target="../media/image412.png"/><Relationship Id="rId28" Type="http://schemas.openxmlformats.org/officeDocument/2006/relationships/image" Target="../media/image417.png"/><Relationship Id="rId36" Type="http://schemas.openxmlformats.org/officeDocument/2006/relationships/image" Target="../media/image425.png"/><Relationship Id="rId49" Type="http://schemas.openxmlformats.org/officeDocument/2006/relationships/image" Target="../media/image438.png"/><Relationship Id="rId57" Type="http://schemas.openxmlformats.org/officeDocument/2006/relationships/image" Target="../media/image446.png"/><Relationship Id="rId10" Type="http://schemas.openxmlformats.org/officeDocument/2006/relationships/image" Target="../media/image399.png"/><Relationship Id="rId31" Type="http://schemas.openxmlformats.org/officeDocument/2006/relationships/image" Target="../media/image420.png"/><Relationship Id="rId44" Type="http://schemas.openxmlformats.org/officeDocument/2006/relationships/image" Target="../media/image433.png"/><Relationship Id="rId52" Type="http://schemas.openxmlformats.org/officeDocument/2006/relationships/image" Target="../media/image441.png"/><Relationship Id="rId60" Type="http://schemas.openxmlformats.org/officeDocument/2006/relationships/image" Target="../media/image449.png"/><Relationship Id="rId65" Type="http://schemas.openxmlformats.org/officeDocument/2006/relationships/image" Target="../media/image454.png"/><Relationship Id="rId73" Type="http://schemas.openxmlformats.org/officeDocument/2006/relationships/image" Target="../media/image462.png"/><Relationship Id="rId78" Type="http://schemas.openxmlformats.org/officeDocument/2006/relationships/image" Target="../media/image467.png"/><Relationship Id="rId81" Type="http://schemas.openxmlformats.org/officeDocument/2006/relationships/image" Target="../media/image470.png"/><Relationship Id="rId86" Type="http://schemas.openxmlformats.org/officeDocument/2006/relationships/image" Target="../media/image475.png"/><Relationship Id="rId94" Type="http://schemas.openxmlformats.org/officeDocument/2006/relationships/image" Target="../media/image483.png"/><Relationship Id="rId99" Type="http://schemas.openxmlformats.org/officeDocument/2006/relationships/image" Target="../media/image488.png"/><Relationship Id="rId4" Type="http://schemas.openxmlformats.org/officeDocument/2006/relationships/image" Target="../media/image393.png"/><Relationship Id="rId9" Type="http://schemas.openxmlformats.org/officeDocument/2006/relationships/image" Target="../media/image398.png"/><Relationship Id="rId13" Type="http://schemas.openxmlformats.org/officeDocument/2006/relationships/image" Target="../media/image402.png"/><Relationship Id="rId18" Type="http://schemas.openxmlformats.org/officeDocument/2006/relationships/image" Target="../media/image407.png"/><Relationship Id="rId39" Type="http://schemas.openxmlformats.org/officeDocument/2006/relationships/image" Target="../media/image428.png"/><Relationship Id="rId34" Type="http://schemas.openxmlformats.org/officeDocument/2006/relationships/image" Target="../media/image423.png"/><Relationship Id="rId50" Type="http://schemas.openxmlformats.org/officeDocument/2006/relationships/image" Target="../media/image439.png"/><Relationship Id="rId55" Type="http://schemas.openxmlformats.org/officeDocument/2006/relationships/image" Target="../media/image444.png"/><Relationship Id="rId76" Type="http://schemas.openxmlformats.org/officeDocument/2006/relationships/image" Target="../media/image465.png"/><Relationship Id="rId97" Type="http://schemas.openxmlformats.org/officeDocument/2006/relationships/image" Target="../media/image486.png"/><Relationship Id="rId7" Type="http://schemas.openxmlformats.org/officeDocument/2006/relationships/image" Target="../media/image396.png"/><Relationship Id="rId71" Type="http://schemas.openxmlformats.org/officeDocument/2006/relationships/image" Target="../media/image460.png"/><Relationship Id="rId92" Type="http://schemas.openxmlformats.org/officeDocument/2006/relationships/image" Target="../media/image481.png"/><Relationship Id="rId2" Type="http://schemas.openxmlformats.org/officeDocument/2006/relationships/image" Target="../media/image391.png"/><Relationship Id="rId29" Type="http://schemas.openxmlformats.org/officeDocument/2006/relationships/image" Target="../media/image418.png"/><Relationship Id="rId24" Type="http://schemas.openxmlformats.org/officeDocument/2006/relationships/image" Target="../media/image413.png"/><Relationship Id="rId40" Type="http://schemas.openxmlformats.org/officeDocument/2006/relationships/image" Target="../media/image429.png"/><Relationship Id="rId45" Type="http://schemas.openxmlformats.org/officeDocument/2006/relationships/image" Target="../media/image434.png"/><Relationship Id="rId66" Type="http://schemas.openxmlformats.org/officeDocument/2006/relationships/image" Target="../media/image455.png"/><Relationship Id="rId87" Type="http://schemas.openxmlformats.org/officeDocument/2006/relationships/image" Target="../media/image476.png"/><Relationship Id="rId61" Type="http://schemas.openxmlformats.org/officeDocument/2006/relationships/image" Target="../media/image450.png"/><Relationship Id="rId82" Type="http://schemas.openxmlformats.org/officeDocument/2006/relationships/image" Target="../media/image471.png"/><Relationship Id="rId19" Type="http://schemas.openxmlformats.org/officeDocument/2006/relationships/image" Target="../media/image408.png"/><Relationship Id="rId14" Type="http://schemas.openxmlformats.org/officeDocument/2006/relationships/image" Target="../media/image403.png"/><Relationship Id="rId30" Type="http://schemas.openxmlformats.org/officeDocument/2006/relationships/image" Target="../media/image419.png"/><Relationship Id="rId35" Type="http://schemas.openxmlformats.org/officeDocument/2006/relationships/image" Target="../media/image424.png"/><Relationship Id="rId56" Type="http://schemas.openxmlformats.org/officeDocument/2006/relationships/image" Target="../media/image445.png"/><Relationship Id="rId77" Type="http://schemas.openxmlformats.org/officeDocument/2006/relationships/image" Target="../media/image466.png"/><Relationship Id="rId100" Type="http://schemas.openxmlformats.org/officeDocument/2006/relationships/image" Target="../media/image489.png"/><Relationship Id="rId8" Type="http://schemas.openxmlformats.org/officeDocument/2006/relationships/image" Target="../media/image397.png"/><Relationship Id="rId51" Type="http://schemas.openxmlformats.org/officeDocument/2006/relationships/image" Target="../media/image440.png"/><Relationship Id="rId72" Type="http://schemas.openxmlformats.org/officeDocument/2006/relationships/image" Target="../media/image461.png"/><Relationship Id="rId93" Type="http://schemas.openxmlformats.org/officeDocument/2006/relationships/image" Target="../media/image482.png"/><Relationship Id="rId98" Type="http://schemas.openxmlformats.org/officeDocument/2006/relationships/image" Target="../media/image487.png"/></Relationships>
</file>

<file path=ppt/slides/_rels/slide1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500.png"/><Relationship Id="rId21" Type="http://schemas.openxmlformats.org/officeDocument/2006/relationships/image" Target="../media/image25.png"/><Relationship Id="rId42" Type="http://schemas.openxmlformats.org/officeDocument/2006/relationships/image" Target="../media/image510.png"/><Relationship Id="rId47" Type="http://schemas.openxmlformats.org/officeDocument/2006/relationships/image" Target="../media/image50.png"/><Relationship Id="rId63" Type="http://schemas.openxmlformats.org/officeDocument/2006/relationships/image" Target="../media/image193.pn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533.png"/><Relationship Id="rId16" Type="http://schemas.openxmlformats.org/officeDocument/2006/relationships/image" Target="../media/image495.png"/><Relationship Id="rId107" Type="http://schemas.openxmlformats.org/officeDocument/2006/relationships/image" Target="../media/image542.png"/><Relationship Id="rId11" Type="http://schemas.openxmlformats.org/officeDocument/2006/relationships/image" Target="../media/image15.png"/><Relationship Id="rId32" Type="http://schemas.openxmlformats.org/officeDocument/2006/relationships/image" Target="../media/image505.png"/><Relationship Id="rId37" Type="http://schemas.openxmlformats.org/officeDocument/2006/relationships/image" Target="../media/image285.png"/><Relationship Id="rId53" Type="http://schemas.openxmlformats.org/officeDocument/2006/relationships/image" Target="../media/image56.png"/><Relationship Id="rId58" Type="http://schemas.openxmlformats.org/officeDocument/2006/relationships/image" Target="../media/image62.png"/><Relationship Id="rId74" Type="http://schemas.openxmlformats.org/officeDocument/2006/relationships/image" Target="../media/image78.png"/><Relationship Id="rId79" Type="http://schemas.openxmlformats.org/officeDocument/2006/relationships/image" Target="../media/image527.png"/><Relationship Id="rId102" Type="http://schemas.openxmlformats.org/officeDocument/2006/relationships/image" Target="../media/image106.png"/><Relationship Id="rId5" Type="http://schemas.openxmlformats.org/officeDocument/2006/relationships/image" Target="../media/image491.png"/><Relationship Id="rId90" Type="http://schemas.openxmlformats.org/officeDocument/2006/relationships/image" Target="../media/image94.png"/><Relationship Id="rId95" Type="http://schemas.openxmlformats.org/officeDocument/2006/relationships/image" Target="../media/image536.png"/><Relationship Id="rId22" Type="http://schemas.openxmlformats.org/officeDocument/2006/relationships/image" Target="../media/image26.png"/><Relationship Id="rId27" Type="http://schemas.openxmlformats.org/officeDocument/2006/relationships/image" Target="../media/image501.png"/><Relationship Id="rId43" Type="http://schemas.openxmlformats.org/officeDocument/2006/relationships/image" Target="../media/image511.png"/><Relationship Id="rId48" Type="http://schemas.openxmlformats.org/officeDocument/2006/relationships/image" Target="../media/image51.png"/><Relationship Id="rId64" Type="http://schemas.openxmlformats.org/officeDocument/2006/relationships/image" Target="../media/image522.png"/><Relationship Id="rId69" Type="http://schemas.openxmlformats.org/officeDocument/2006/relationships/image" Target="../media/image73.png"/><Relationship Id="rId80" Type="http://schemas.openxmlformats.org/officeDocument/2006/relationships/image" Target="../media/image528.png"/><Relationship Id="rId85" Type="http://schemas.openxmlformats.org/officeDocument/2006/relationships/image" Target="../media/image89.png"/><Relationship Id="rId12" Type="http://schemas.openxmlformats.org/officeDocument/2006/relationships/image" Target="../media/image163.png"/><Relationship Id="rId17" Type="http://schemas.openxmlformats.org/officeDocument/2006/relationships/image" Target="../media/image21.png"/><Relationship Id="rId33" Type="http://schemas.openxmlformats.org/officeDocument/2006/relationships/image" Target="../media/image506.png"/><Relationship Id="rId38" Type="http://schemas.openxmlformats.org/officeDocument/2006/relationships/image" Target="../media/image508.png"/><Relationship Id="rId59" Type="http://schemas.openxmlformats.org/officeDocument/2006/relationships/image" Target="../media/image63.png"/><Relationship Id="rId103" Type="http://schemas.openxmlformats.org/officeDocument/2006/relationships/image" Target="../media/image539.png"/><Relationship Id="rId108" Type="http://schemas.openxmlformats.org/officeDocument/2006/relationships/image" Target="../media/image543.png"/><Relationship Id="rId20" Type="http://schemas.openxmlformats.org/officeDocument/2006/relationships/image" Target="../media/image497.png"/><Relationship Id="rId41" Type="http://schemas.openxmlformats.org/officeDocument/2006/relationships/image" Target="../media/image44.png"/><Relationship Id="rId54" Type="http://schemas.openxmlformats.org/officeDocument/2006/relationships/image" Target="../media/image516.png"/><Relationship Id="rId62" Type="http://schemas.openxmlformats.org/officeDocument/2006/relationships/image" Target="../media/image521.png"/><Relationship Id="rId70" Type="http://schemas.openxmlformats.org/officeDocument/2006/relationships/image" Target="../media/image525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532.png"/><Relationship Id="rId91" Type="http://schemas.openxmlformats.org/officeDocument/2006/relationships/image" Target="../media/image95.png"/><Relationship Id="rId96" Type="http://schemas.openxmlformats.org/officeDocument/2006/relationships/image" Target="../media/image5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494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519.png"/><Relationship Id="rId106" Type="http://schemas.openxmlformats.org/officeDocument/2006/relationships/image" Target="../media/image541.png"/><Relationship Id="rId10" Type="http://schemas.openxmlformats.org/officeDocument/2006/relationships/image" Target="../media/image493.png"/><Relationship Id="rId31" Type="http://schemas.openxmlformats.org/officeDocument/2006/relationships/image" Target="../media/image504.png"/><Relationship Id="rId44" Type="http://schemas.openxmlformats.org/officeDocument/2006/relationships/image" Target="../media/image512.png"/><Relationship Id="rId52" Type="http://schemas.openxmlformats.org/officeDocument/2006/relationships/image" Target="../media/image55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529.png"/><Relationship Id="rId86" Type="http://schemas.openxmlformats.org/officeDocument/2006/relationships/image" Target="../media/image531.png"/><Relationship Id="rId94" Type="http://schemas.openxmlformats.org/officeDocument/2006/relationships/image" Target="../media/image535.png"/><Relationship Id="rId99" Type="http://schemas.openxmlformats.org/officeDocument/2006/relationships/image" Target="../media/image103.png"/><Relationship Id="rId101" Type="http://schemas.openxmlformats.org/officeDocument/2006/relationships/image" Target="../media/image105.png"/><Relationship Id="rId4" Type="http://schemas.openxmlformats.org/officeDocument/2006/relationships/image" Target="../media/image490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496.png"/><Relationship Id="rId39" Type="http://schemas.openxmlformats.org/officeDocument/2006/relationships/image" Target="../media/image509.png"/><Relationship Id="rId34" Type="http://schemas.openxmlformats.org/officeDocument/2006/relationships/image" Target="../media/image507.png"/><Relationship Id="rId50" Type="http://schemas.openxmlformats.org/officeDocument/2006/relationships/image" Target="../media/image514.png"/><Relationship Id="rId55" Type="http://schemas.openxmlformats.org/officeDocument/2006/relationships/image" Target="../media/image517.png"/><Relationship Id="rId76" Type="http://schemas.openxmlformats.org/officeDocument/2006/relationships/image" Target="../media/image80.png"/><Relationship Id="rId97" Type="http://schemas.openxmlformats.org/officeDocument/2006/relationships/image" Target="../media/image538.png"/><Relationship Id="rId104" Type="http://schemas.openxmlformats.org/officeDocument/2006/relationships/image" Target="../media/image108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image" Target="../media/image6.png"/><Relationship Id="rId29" Type="http://schemas.openxmlformats.org/officeDocument/2006/relationships/image" Target="../media/image502.png"/><Relationship Id="rId24" Type="http://schemas.openxmlformats.org/officeDocument/2006/relationships/image" Target="../media/image498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523.png"/><Relationship Id="rId87" Type="http://schemas.openxmlformats.org/officeDocument/2006/relationships/image" Target="../media/image91.png"/><Relationship Id="rId61" Type="http://schemas.openxmlformats.org/officeDocument/2006/relationships/image" Target="../media/image520.png"/><Relationship Id="rId82" Type="http://schemas.openxmlformats.org/officeDocument/2006/relationships/image" Target="../media/image530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503.png"/><Relationship Id="rId35" Type="http://schemas.openxmlformats.org/officeDocument/2006/relationships/image" Target="../media/image61.png"/><Relationship Id="rId56" Type="http://schemas.openxmlformats.org/officeDocument/2006/relationships/image" Target="../media/image518.png"/><Relationship Id="rId77" Type="http://schemas.openxmlformats.org/officeDocument/2006/relationships/image" Target="../media/image526.png"/><Relationship Id="rId100" Type="http://schemas.openxmlformats.org/officeDocument/2006/relationships/image" Target="../media/image211.png"/><Relationship Id="rId105" Type="http://schemas.openxmlformats.org/officeDocument/2006/relationships/image" Target="../media/image540.png"/><Relationship Id="rId8" Type="http://schemas.openxmlformats.org/officeDocument/2006/relationships/image" Target="../media/image492.png"/><Relationship Id="rId51" Type="http://schemas.openxmlformats.org/officeDocument/2006/relationships/image" Target="../media/image515.png"/><Relationship Id="rId72" Type="http://schemas.openxmlformats.org/officeDocument/2006/relationships/image" Target="../media/image76.png"/><Relationship Id="rId93" Type="http://schemas.openxmlformats.org/officeDocument/2006/relationships/image" Target="../media/image534.png"/><Relationship Id="rId98" Type="http://schemas.openxmlformats.org/officeDocument/2006/relationships/image" Target="../media/image102.png"/><Relationship Id="rId3" Type="http://schemas.openxmlformats.org/officeDocument/2006/relationships/image" Target="../media/image7.png"/><Relationship Id="rId25" Type="http://schemas.openxmlformats.org/officeDocument/2006/relationships/image" Target="../media/image499.png"/><Relationship Id="rId46" Type="http://schemas.openxmlformats.org/officeDocument/2006/relationships/image" Target="../media/image513.png"/><Relationship Id="rId67" Type="http://schemas.openxmlformats.org/officeDocument/2006/relationships/image" Target="../media/image5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5.png"/><Relationship Id="rId2" Type="http://schemas.openxmlformats.org/officeDocument/2006/relationships/image" Target="../media/image5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7.png"/><Relationship Id="rId4" Type="http://schemas.openxmlformats.org/officeDocument/2006/relationships/image" Target="../media/image5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4.png"/><Relationship Id="rId2" Type="http://schemas.openxmlformats.org/officeDocument/2006/relationships/image" Target="../media/image547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4.png"/><Relationship Id="rId13" Type="http://schemas.openxmlformats.org/officeDocument/2006/relationships/image" Target="../media/image559.jpg"/><Relationship Id="rId3" Type="http://schemas.openxmlformats.org/officeDocument/2006/relationships/image" Target="../media/image549.png"/><Relationship Id="rId7" Type="http://schemas.openxmlformats.org/officeDocument/2006/relationships/image" Target="../media/image553.png"/><Relationship Id="rId12" Type="http://schemas.openxmlformats.org/officeDocument/2006/relationships/image" Target="../media/image558.jpg"/><Relationship Id="rId2" Type="http://schemas.openxmlformats.org/officeDocument/2006/relationships/image" Target="../media/image5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2.png"/><Relationship Id="rId11" Type="http://schemas.openxmlformats.org/officeDocument/2006/relationships/image" Target="../media/image557.jpg"/><Relationship Id="rId5" Type="http://schemas.openxmlformats.org/officeDocument/2006/relationships/image" Target="../media/image551.png"/><Relationship Id="rId10" Type="http://schemas.openxmlformats.org/officeDocument/2006/relationships/image" Target="../media/image556.png"/><Relationship Id="rId4" Type="http://schemas.openxmlformats.org/officeDocument/2006/relationships/image" Target="../media/image550.png"/><Relationship Id="rId9" Type="http://schemas.openxmlformats.org/officeDocument/2006/relationships/image" Target="../media/image555.png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71.png"/><Relationship Id="rId18" Type="http://schemas.openxmlformats.org/officeDocument/2006/relationships/image" Target="../media/image576.png"/><Relationship Id="rId26" Type="http://schemas.openxmlformats.org/officeDocument/2006/relationships/image" Target="../media/image584.png"/><Relationship Id="rId21" Type="http://schemas.openxmlformats.org/officeDocument/2006/relationships/image" Target="../media/image579.png"/><Relationship Id="rId34" Type="http://schemas.openxmlformats.org/officeDocument/2006/relationships/image" Target="../media/image592.png"/><Relationship Id="rId7" Type="http://schemas.openxmlformats.org/officeDocument/2006/relationships/image" Target="../media/image565.png"/><Relationship Id="rId12" Type="http://schemas.openxmlformats.org/officeDocument/2006/relationships/image" Target="../media/image570.png"/><Relationship Id="rId17" Type="http://schemas.openxmlformats.org/officeDocument/2006/relationships/image" Target="../media/image575.png"/><Relationship Id="rId25" Type="http://schemas.openxmlformats.org/officeDocument/2006/relationships/image" Target="../media/image583.png"/><Relationship Id="rId33" Type="http://schemas.openxmlformats.org/officeDocument/2006/relationships/image" Target="../media/image591.png"/><Relationship Id="rId38" Type="http://schemas.openxmlformats.org/officeDocument/2006/relationships/image" Target="../media/image596.png"/><Relationship Id="rId2" Type="http://schemas.openxmlformats.org/officeDocument/2006/relationships/image" Target="../media/image560.png"/><Relationship Id="rId16" Type="http://schemas.openxmlformats.org/officeDocument/2006/relationships/image" Target="../media/image574.png"/><Relationship Id="rId20" Type="http://schemas.openxmlformats.org/officeDocument/2006/relationships/image" Target="../media/image578.png"/><Relationship Id="rId29" Type="http://schemas.openxmlformats.org/officeDocument/2006/relationships/image" Target="../media/image5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4.png"/><Relationship Id="rId11" Type="http://schemas.openxmlformats.org/officeDocument/2006/relationships/image" Target="../media/image569.png"/><Relationship Id="rId24" Type="http://schemas.openxmlformats.org/officeDocument/2006/relationships/image" Target="../media/image582.png"/><Relationship Id="rId32" Type="http://schemas.openxmlformats.org/officeDocument/2006/relationships/image" Target="../media/image590.png"/><Relationship Id="rId37" Type="http://schemas.openxmlformats.org/officeDocument/2006/relationships/image" Target="../media/image595.png"/><Relationship Id="rId5" Type="http://schemas.openxmlformats.org/officeDocument/2006/relationships/image" Target="../media/image563.png"/><Relationship Id="rId15" Type="http://schemas.openxmlformats.org/officeDocument/2006/relationships/image" Target="../media/image573.png"/><Relationship Id="rId23" Type="http://schemas.openxmlformats.org/officeDocument/2006/relationships/image" Target="../media/image581.png"/><Relationship Id="rId28" Type="http://schemas.openxmlformats.org/officeDocument/2006/relationships/image" Target="../media/image586.png"/><Relationship Id="rId36" Type="http://schemas.openxmlformats.org/officeDocument/2006/relationships/image" Target="../media/image594.png"/><Relationship Id="rId10" Type="http://schemas.openxmlformats.org/officeDocument/2006/relationships/image" Target="../media/image568.png"/><Relationship Id="rId19" Type="http://schemas.openxmlformats.org/officeDocument/2006/relationships/image" Target="../media/image577.png"/><Relationship Id="rId31" Type="http://schemas.openxmlformats.org/officeDocument/2006/relationships/image" Target="../media/image589.png"/><Relationship Id="rId4" Type="http://schemas.openxmlformats.org/officeDocument/2006/relationships/image" Target="../media/image562.png"/><Relationship Id="rId9" Type="http://schemas.openxmlformats.org/officeDocument/2006/relationships/image" Target="../media/image567.png"/><Relationship Id="rId14" Type="http://schemas.openxmlformats.org/officeDocument/2006/relationships/image" Target="../media/image572.png"/><Relationship Id="rId22" Type="http://schemas.openxmlformats.org/officeDocument/2006/relationships/image" Target="../media/image580.png"/><Relationship Id="rId27" Type="http://schemas.openxmlformats.org/officeDocument/2006/relationships/image" Target="../media/image585.png"/><Relationship Id="rId30" Type="http://schemas.openxmlformats.org/officeDocument/2006/relationships/image" Target="../media/image588.png"/><Relationship Id="rId35" Type="http://schemas.openxmlformats.org/officeDocument/2006/relationships/image" Target="../media/image593.png"/><Relationship Id="rId8" Type="http://schemas.openxmlformats.org/officeDocument/2006/relationships/image" Target="../media/image566.png"/><Relationship Id="rId3" Type="http://schemas.openxmlformats.org/officeDocument/2006/relationships/image" Target="../media/image56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05.png"/><Relationship Id="rId18" Type="http://schemas.openxmlformats.org/officeDocument/2006/relationships/image" Target="../media/image124.png"/><Relationship Id="rId26" Type="http://schemas.openxmlformats.org/officeDocument/2006/relationships/image" Target="../media/image609.png"/><Relationship Id="rId21" Type="http://schemas.openxmlformats.org/officeDocument/2006/relationships/image" Target="../media/image127.png"/><Relationship Id="rId34" Type="http://schemas.openxmlformats.org/officeDocument/2006/relationships/image" Target="../media/image617.png"/><Relationship Id="rId7" Type="http://schemas.openxmlformats.org/officeDocument/2006/relationships/image" Target="../media/image599.png"/><Relationship Id="rId12" Type="http://schemas.openxmlformats.org/officeDocument/2006/relationships/image" Target="../media/image604.png"/><Relationship Id="rId17" Type="http://schemas.openxmlformats.org/officeDocument/2006/relationships/image" Target="../media/image123.png"/><Relationship Id="rId25" Type="http://schemas.openxmlformats.org/officeDocument/2006/relationships/image" Target="../media/image131.png"/><Relationship Id="rId33" Type="http://schemas.openxmlformats.org/officeDocument/2006/relationships/image" Target="../media/image616.png"/><Relationship Id="rId38" Type="http://schemas.openxmlformats.org/officeDocument/2006/relationships/image" Target="../media/image621.png"/><Relationship Id="rId2" Type="http://schemas.openxmlformats.org/officeDocument/2006/relationships/image" Target="../media/image113.png"/><Relationship Id="rId16" Type="http://schemas.openxmlformats.org/officeDocument/2006/relationships/image" Target="../media/image608.png"/><Relationship Id="rId20" Type="http://schemas.openxmlformats.org/officeDocument/2006/relationships/image" Target="../media/image126.png"/><Relationship Id="rId29" Type="http://schemas.openxmlformats.org/officeDocument/2006/relationships/image" Target="../media/image6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603.png"/><Relationship Id="rId24" Type="http://schemas.openxmlformats.org/officeDocument/2006/relationships/image" Target="../media/image130.png"/><Relationship Id="rId32" Type="http://schemas.openxmlformats.org/officeDocument/2006/relationships/image" Target="../media/image615.png"/><Relationship Id="rId37" Type="http://schemas.openxmlformats.org/officeDocument/2006/relationships/image" Target="../media/image620.png"/><Relationship Id="rId5" Type="http://schemas.openxmlformats.org/officeDocument/2006/relationships/image" Target="../media/image598.png"/><Relationship Id="rId15" Type="http://schemas.openxmlformats.org/officeDocument/2006/relationships/image" Target="../media/image607.png"/><Relationship Id="rId23" Type="http://schemas.openxmlformats.org/officeDocument/2006/relationships/image" Target="../media/image129.png"/><Relationship Id="rId28" Type="http://schemas.openxmlformats.org/officeDocument/2006/relationships/image" Target="../media/image611.png"/><Relationship Id="rId36" Type="http://schemas.openxmlformats.org/officeDocument/2006/relationships/image" Target="../media/image619.png"/><Relationship Id="rId10" Type="http://schemas.openxmlformats.org/officeDocument/2006/relationships/image" Target="../media/image602.png"/><Relationship Id="rId19" Type="http://schemas.openxmlformats.org/officeDocument/2006/relationships/image" Target="../media/image125.png"/><Relationship Id="rId31" Type="http://schemas.openxmlformats.org/officeDocument/2006/relationships/image" Target="../media/image614.png"/><Relationship Id="rId4" Type="http://schemas.openxmlformats.org/officeDocument/2006/relationships/image" Target="../media/image597.png"/><Relationship Id="rId9" Type="http://schemas.openxmlformats.org/officeDocument/2006/relationships/image" Target="../media/image601.png"/><Relationship Id="rId14" Type="http://schemas.openxmlformats.org/officeDocument/2006/relationships/image" Target="../media/image606.png"/><Relationship Id="rId22" Type="http://schemas.openxmlformats.org/officeDocument/2006/relationships/image" Target="../media/image128.png"/><Relationship Id="rId27" Type="http://schemas.openxmlformats.org/officeDocument/2006/relationships/image" Target="../media/image610.png"/><Relationship Id="rId30" Type="http://schemas.openxmlformats.org/officeDocument/2006/relationships/image" Target="../media/image613.png"/><Relationship Id="rId35" Type="http://schemas.openxmlformats.org/officeDocument/2006/relationships/image" Target="../media/image618.png"/><Relationship Id="rId8" Type="http://schemas.openxmlformats.org/officeDocument/2006/relationships/image" Target="../media/image600.png"/><Relationship Id="rId3" Type="http://schemas.openxmlformats.org/officeDocument/2006/relationships/image" Target="../media/image11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2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0.png"/><Relationship Id="rId21" Type="http://schemas.openxmlformats.org/officeDocument/2006/relationships/image" Target="../media/image25.png"/><Relationship Id="rId42" Type="http://schemas.openxmlformats.org/officeDocument/2006/relationships/image" Target="../media/image46.png"/><Relationship Id="rId47" Type="http://schemas.openxmlformats.org/officeDocument/2006/relationships/image" Target="../media/image51.png"/><Relationship Id="rId63" Type="http://schemas.openxmlformats.org/officeDocument/2006/relationships/image" Target="../media/image67.png"/><Relationship Id="rId68" Type="http://schemas.openxmlformats.org/officeDocument/2006/relationships/image" Target="../media/image72.png"/><Relationship Id="rId84" Type="http://schemas.openxmlformats.org/officeDocument/2006/relationships/image" Target="../media/image88.png"/><Relationship Id="rId89" Type="http://schemas.openxmlformats.org/officeDocument/2006/relationships/image" Target="../media/image93.png"/><Relationship Id="rId16" Type="http://schemas.openxmlformats.org/officeDocument/2006/relationships/image" Target="../media/image20.png"/><Relationship Id="rId107" Type="http://schemas.openxmlformats.org/officeDocument/2006/relationships/image" Target="../media/image111.png"/><Relationship Id="rId11" Type="http://schemas.openxmlformats.org/officeDocument/2006/relationships/image" Target="../media/image15.png"/><Relationship Id="rId32" Type="http://schemas.openxmlformats.org/officeDocument/2006/relationships/image" Target="../media/image36.png"/><Relationship Id="rId37" Type="http://schemas.openxmlformats.org/officeDocument/2006/relationships/image" Target="../media/image41.png"/><Relationship Id="rId53" Type="http://schemas.openxmlformats.org/officeDocument/2006/relationships/image" Target="../media/image57.png"/><Relationship Id="rId58" Type="http://schemas.openxmlformats.org/officeDocument/2006/relationships/image" Target="../media/image62.png"/><Relationship Id="rId74" Type="http://schemas.openxmlformats.org/officeDocument/2006/relationships/image" Target="../media/image78.png"/><Relationship Id="rId79" Type="http://schemas.openxmlformats.org/officeDocument/2006/relationships/image" Target="../media/image83.png"/><Relationship Id="rId102" Type="http://schemas.openxmlformats.org/officeDocument/2006/relationships/image" Target="../media/image106.png"/><Relationship Id="rId5" Type="http://schemas.openxmlformats.org/officeDocument/2006/relationships/image" Target="../media/image9.png"/><Relationship Id="rId90" Type="http://schemas.openxmlformats.org/officeDocument/2006/relationships/image" Target="../media/image94.png"/><Relationship Id="rId95" Type="http://schemas.openxmlformats.org/officeDocument/2006/relationships/image" Target="../media/image99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43" Type="http://schemas.openxmlformats.org/officeDocument/2006/relationships/image" Target="../media/image47.png"/><Relationship Id="rId48" Type="http://schemas.openxmlformats.org/officeDocument/2006/relationships/image" Target="../media/image52.png"/><Relationship Id="rId64" Type="http://schemas.openxmlformats.org/officeDocument/2006/relationships/image" Target="../media/image68.png"/><Relationship Id="rId69" Type="http://schemas.openxmlformats.org/officeDocument/2006/relationships/image" Target="../media/image73.png"/><Relationship Id="rId80" Type="http://schemas.openxmlformats.org/officeDocument/2006/relationships/image" Target="../media/image84.png"/><Relationship Id="rId85" Type="http://schemas.openxmlformats.org/officeDocument/2006/relationships/image" Target="../media/image8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33" Type="http://schemas.openxmlformats.org/officeDocument/2006/relationships/image" Target="../media/image37.png"/><Relationship Id="rId38" Type="http://schemas.openxmlformats.org/officeDocument/2006/relationships/image" Target="../media/image42.png"/><Relationship Id="rId59" Type="http://schemas.openxmlformats.org/officeDocument/2006/relationships/image" Target="../media/image63.png"/><Relationship Id="rId103" Type="http://schemas.openxmlformats.org/officeDocument/2006/relationships/image" Target="../media/image107.png"/><Relationship Id="rId108" Type="http://schemas.openxmlformats.org/officeDocument/2006/relationships/image" Target="../media/image112.png"/><Relationship Id="rId20" Type="http://schemas.openxmlformats.org/officeDocument/2006/relationships/image" Target="../media/image24.png"/><Relationship Id="rId41" Type="http://schemas.openxmlformats.org/officeDocument/2006/relationships/image" Target="../media/image45.png"/><Relationship Id="rId54" Type="http://schemas.openxmlformats.org/officeDocument/2006/relationships/image" Target="../media/image58.png"/><Relationship Id="rId62" Type="http://schemas.openxmlformats.org/officeDocument/2006/relationships/image" Target="../media/image66.png"/><Relationship Id="rId70" Type="http://schemas.openxmlformats.org/officeDocument/2006/relationships/image" Target="../media/image74.png"/><Relationship Id="rId75" Type="http://schemas.openxmlformats.org/officeDocument/2006/relationships/image" Target="../media/image79.png"/><Relationship Id="rId83" Type="http://schemas.openxmlformats.org/officeDocument/2006/relationships/image" Target="../media/image87.png"/><Relationship Id="rId88" Type="http://schemas.openxmlformats.org/officeDocument/2006/relationships/image" Target="../media/image92.png"/><Relationship Id="rId91" Type="http://schemas.openxmlformats.org/officeDocument/2006/relationships/image" Target="../media/image95.png"/><Relationship Id="rId9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40.png"/><Relationship Id="rId49" Type="http://schemas.openxmlformats.org/officeDocument/2006/relationships/image" Target="../media/image53.png"/><Relationship Id="rId57" Type="http://schemas.openxmlformats.org/officeDocument/2006/relationships/image" Target="../media/image61.png"/><Relationship Id="rId106" Type="http://schemas.openxmlformats.org/officeDocument/2006/relationships/image" Target="../media/image110.png"/><Relationship Id="rId10" Type="http://schemas.openxmlformats.org/officeDocument/2006/relationships/image" Target="../media/image14.png"/><Relationship Id="rId31" Type="http://schemas.openxmlformats.org/officeDocument/2006/relationships/image" Target="../media/image35.png"/><Relationship Id="rId44" Type="http://schemas.openxmlformats.org/officeDocument/2006/relationships/image" Target="../media/image48.png"/><Relationship Id="rId52" Type="http://schemas.openxmlformats.org/officeDocument/2006/relationships/image" Target="../media/image56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85.png"/><Relationship Id="rId86" Type="http://schemas.openxmlformats.org/officeDocument/2006/relationships/image" Target="../media/image90.png"/><Relationship Id="rId94" Type="http://schemas.openxmlformats.org/officeDocument/2006/relationships/image" Target="../media/image98.png"/><Relationship Id="rId99" Type="http://schemas.openxmlformats.org/officeDocument/2006/relationships/image" Target="../media/image103.png"/><Relationship Id="rId101" Type="http://schemas.openxmlformats.org/officeDocument/2006/relationships/image" Target="../media/image105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9" Type="http://schemas.openxmlformats.org/officeDocument/2006/relationships/image" Target="../media/image43.png"/><Relationship Id="rId34" Type="http://schemas.openxmlformats.org/officeDocument/2006/relationships/image" Target="../media/image38.png"/><Relationship Id="rId50" Type="http://schemas.openxmlformats.org/officeDocument/2006/relationships/image" Target="../media/image54.png"/><Relationship Id="rId55" Type="http://schemas.openxmlformats.org/officeDocument/2006/relationships/image" Target="../media/image59.png"/><Relationship Id="rId76" Type="http://schemas.openxmlformats.org/officeDocument/2006/relationships/image" Target="../media/image80.png"/><Relationship Id="rId97" Type="http://schemas.openxmlformats.org/officeDocument/2006/relationships/image" Target="../media/image101.png"/><Relationship Id="rId104" Type="http://schemas.openxmlformats.org/officeDocument/2006/relationships/image" Target="../media/image108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96.png"/><Relationship Id="rId2" Type="http://schemas.openxmlformats.org/officeDocument/2006/relationships/image" Target="../media/image6.png"/><Relationship Id="rId29" Type="http://schemas.openxmlformats.org/officeDocument/2006/relationships/image" Target="../media/image33.png"/><Relationship Id="rId24" Type="http://schemas.openxmlformats.org/officeDocument/2006/relationships/image" Target="../media/image28.png"/><Relationship Id="rId40" Type="http://schemas.openxmlformats.org/officeDocument/2006/relationships/image" Target="../media/image44.png"/><Relationship Id="rId45" Type="http://schemas.openxmlformats.org/officeDocument/2006/relationships/image" Target="../media/image49.png"/><Relationship Id="rId66" Type="http://schemas.openxmlformats.org/officeDocument/2006/relationships/image" Target="../media/image70.png"/><Relationship Id="rId87" Type="http://schemas.openxmlformats.org/officeDocument/2006/relationships/image" Target="../media/image91.png"/><Relationship Id="rId61" Type="http://schemas.openxmlformats.org/officeDocument/2006/relationships/image" Target="../media/image65.png"/><Relationship Id="rId82" Type="http://schemas.openxmlformats.org/officeDocument/2006/relationships/image" Target="../media/image86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34.png"/><Relationship Id="rId35" Type="http://schemas.openxmlformats.org/officeDocument/2006/relationships/image" Target="../media/image39.png"/><Relationship Id="rId56" Type="http://schemas.openxmlformats.org/officeDocument/2006/relationships/image" Target="../media/image60.png"/><Relationship Id="rId77" Type="http://schemas.openxmlformats.org/officeDocument/2006/relationships/image" Target="../media/image81.png"/><Relationship Id="rId100" Type="http://schemas.openxmlformats.org/officeDocument/2006/relationships/image" Target="../media/image104.png"/><Relationship Id="rId105" Type="http://schemas.openxmlformats.org/officeDocument/2006/relationships/image" Target="../media/image109.png"/><Relationship Id="rId8" Type="http://schemas.openxmlformats.org/officeDocument/2006/relationships/image" Target="../media/image12.png"/><Relationship Id="rId51" Type="http://schemas.openxmlformats.org/officeDocument/2006/relationships/image" Target="../media/image55.png"/><Relationship Id="rId72" Type="http://schemas.openxmlformats.org/officeDocument/2006/relationships/image" Target="../media/image76.png"/><Relationship Id="rId93" Type="http://schemas.openxmlformats.org/officeDocument/2006/relationships/image" Target="../media/image97.png"/><Relationship Id="rId98" Type="http://schemas.openxmlformats.org/officeDocument/2006/relationships/image" Target="../media/image102.png"/><Relationship Id="rId3" Type="http://schemas.openxmlformats.org/officeDocument/2006/relationships/image" Target="../media/image7.png"/><Relationship Id="rId25" Type="http://schemas.openxmlformats.org/officeDocument/2006/relationships/image" Target="../media/image29.png"/><Relationship Id="rId46" Type="http://schemas.openxmlformats.org/officeDocument/2006/relationships/image" Target="../media/image50.png"/><Relationship Id="rId67" Type="http://schemas.openxmlformats.org/officeDocument/2006/relationships/image" Target="../media/image7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13" Type="http://schemas.openxmlformats.org/officeDocument/2006/relationships/image" Target="../media/image124.png"/><Relationship Id="rId18" Type="http://schemas.openxmlformats.org/officeDocument/2006/relationships/image" Target="../media/image129.png"/><Relationship Id="rId26" Type="http://schemas.openxmlformats.org/officeDocument/2006/relationships/image" Target="../media/image137.png"/><Relationship Id="rId3" Type="http://schemas.openxmlformats.org/officeDocument/2006/relationships/image" Target="../media/image114.png"/><Relationship Id="rId21" Type="http://schemas.openxmlformats.org/officeDocument/2006/relationships/image" Target="../media/image132.png"/><Relationship Id="rId7" Type="http://schemas.openxmlformats.org/officeDocument/2006/relationships/image" Target="../media/image118.png"/><Relationship Id="rId12" Type="http://schemas.openxmlformats.org/officeDocument/2006/relationships/image" Target="../media/image123.png"/><Relationship Id="rId17" Type="http://schemas.openxmlformats.org/officeDocument/2006/relationships/image" Target="../media/image128.png"/><Relationship Id="rId25" Type="http://schemas.openxmlformats.org/officeDocument/2006/relationships/image" Target="../media/image136.png"/><Relationship Id="rId2" Type="http://schemas.openxmlformats.org/officeDocument/2006/relationships/image" Target="../media/image113.png"/><Relationship Id="rId16" Type="http://schemas.openxmlformats.org/officeDocument/2006/relationships/image" Target="../media/image127.png"/><Relationship Id="rId20" Type="http://schemas.openxmlformats.org/officeDocument/2006/relationships/image" Target="../media/image1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11" Type="http://schemas.openxmlformats.org/officeDocument/2006/relationships/image" Target="../media/image122.png"/><Relationship Id="rId24" Type="http://schemas.openxmlformats.org/officeDocument/2006/relationships/image" Target="../media/image135.png"/><Relationship Id="rId5" Type="http://schemas.openxmlformats.org/officeDocument/2006/relationships/image" Target="../media/image116.png"/><Relationship Id="rId15" Type="http://schemas.openxmlformats.org/officeDocument/2006/relationships/image" Target="../media/image126.png"/><Relationship Id="rId23" Type="http://schemas.openxmlformats.org/officeDocument/2006/relationships/image" Target="../media/image134.png"/><Relationship Id="rId10" Type="http://schemas.openxmlformats.org/officeDocument/2006/relationships/image" Target="../media/image121.png"/><Relationship Id="rId19" Type="http://schemas.openxmlformats.org/officeDocument/2006/relationships/image" Target="../media/image130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Relationship Id="rId14" Type="http://schemas.openxmlformats.org/officeDocument/2006/relationships/image" Target="../media/image125.png"/><Relationship Id="rId22" Type="http://schemas.openxmlformats.org/officeDocument/2006/relationships/image" Target="../media/image133.png"/><Relationship Id="rId27" Type="http://schemas.openxmlformats.org/officeDocument/2006/relationships/image" Target="../media/image13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13" Type="http://schemas.openxmlformats.org/officeDocument/2006/relationships/image" Target="../media/image150.png"/><Relationship Id="rId18" Type="http://schemas.openxmlformats.org/officeDocument/2006/relationships/image" Target="../media/image155.png"/><Relationship Id="rId3" Type="http://schemas.openxmlformats.org/officeDocument/2006/relationships/image" Target="../media/image140.png"/><Relationship Id="rId21" Type="http://schemas.openxmlformats.org/officeDocument/2006/relationships/image" Target="../media/image158.png"/><Relationship Id="rId7" Type="http://schemas.openxmlformats.org/officeDocument/2006/relationships/image" Target="../media/image144.png"/><Relationship Id="rId12" Type="http://schemas.openxmlformats.org/officeDocument/2006/relationships/image" Target="../media/image149.png"/><Relationship Id="rId17" Type="http://schemas.openxmlformats.org/officeDocument/2006/relationships/image" Target="../media/image154.png"/><Relationship Id="rId2" Type="http://schemas.openxmlformats.org/officeDocument/2006/relationships/image" Target="../media/image139.png"/><Relationship Id="rId16" Type="http://schemas.openxmlformats.org/officeDocument/2006/relationships/image" Target="../media/image153.png"/><Relationship Id="rId20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3.png"/><Relationship Id="rId11" Type="http://schemas.openxmlformats.org/officeDocument/2006/relationships/image" Target="../media/image148.png"/><Relationship Id="rId5" Type="http://schemas.openxmlformats.org/officeDocument/2006/relationships/image" Target="../media/image142.png"/><Relationship Id="rId15" Type="http://schemas.openxmlformats.org/officeDocument/2006/relationships/image" Target="../media/image152.png"/><Relationship Id="rId10" Type="http://schemas.openxmlformats.org/officeDocument/2006/relationships/image" Target="../media/image147.png"/><Relationship Id="rId19" Type="http://schemas.openxmlformats.org/officeDocument/2006/relationships/image" Target="../media/image156.png"/><Relationship Id="rId4" Type="http://schemas.openxmlformats.org/officeDocument/2006/relationships/image" Target="../media/image141.png"/><Relationship Id="rId9" Type="http://schemas.openxmlformats.org/officeDocument/2006/relationships/image" Target="../media/image146.png"/><Relationship Id="rId1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0.png"/><Relationship Id="rId21" Type="http://schemas.openxmlformats.org/officeDocument/2006/relationships/image" Target="../media/image25.png"/><Relationship Id="rId42" Type="http://schemas.openxmlformats.org/officeDocument/2006/relationships/image" Target="../media/image181.png"/><Relationship Id="rId47" Type="http://schemas.openxmlformats.org/officeDocument/2006/relationships/image" Target="../media/image50.png"/><Relationship Id="rId63" Type="http://schemas.openxmlformats.org/officeDocument/2006/relationships/image" Target="../media/image193.png"/><Relationship Id="rId68" Type="http://schemas.openxmlformats.org/officeDocument/2006/relationships/image" Target="../media/image72.png"/><Relationship Id="rId84" Type="http://schemas.openxmlformats.org/officeDocument/2006/relationships/image" Target="../media/image89.png"/><Relationship Id="rId89" Type="http://schemas.openxmlformats.org/officeDocument/2006/relationships/image" Target="../media/image94.png"/><Relationship Id="rId16" Type="http://schemas.openxmlformats.org/officeDocument/2006/relationships/image" Target="../media/image165.png"/><Relationship Id="rId107" Type="http://schemas.openxmlformats.org/officeDocument/2006/relationships/image" Target="../media/image216.png"/><Relationship Id="rId11" Type="http://schemas.openxmlformats.org/officeDocument/2006/relationships/image" Target="../media/image15.png"/><Relationship Id="rId32" Type="http://schemas.openxmlformats.org/officeDocument/2006/relationships/image" Target="../media/image175.png"/><Relationship Id="rId37" Type="http://schemas.openxmlformats.org/officeDocument/2006/relationships/image" Target="../media/image178.png"/><Relationship Id="rId53" Type="http://schemas.openxmlformats.org/officeDocument/2006/relationships/image" Target="../media/image56.png"/><Relationship Id="rId58" Type="http://schemas.openxmlformats.org/officeDocument/2006/relationships/image" Target="../media/image62.png"/><Relationship Id="rId74" Type="http://schemas.openxmlformats.org/officeDocument/2006/relationships/image" Target="../media/image78.png"/><Relationship Id="rId79" Type="http://schemas.openxmlformats.org/officeDocument/2006/relationships/image" Target="../media/image199.png"/><Relationship Id="rId102" Type="http://schemas.openxmlformats.org/officeDocument/2006/relationships/image" Target="../media/image212.png"/><Relationship Id="rId5" Type="http://schemas.openxmlformats.org/officeDocument/2006/relationships/image" Target="../media/image160.png"/><Relationship Id="rId90" Type="http://schemas.openxmlformats.org/officeDocument/2006/relationships/image" Target="../media/image95.png"/><Relationship Id="rId95" Type="http://schemas.openxmlformats.org/officeDocument/2006/relationships/image" Target="../media/image209.png"/><Relationship Id="rId22" Type="http://schemas.openxmlformats.org/officeDocument/2006/relationships/image" Target="../media/image26.png"/><Relationship Id="rId27" Type="http://schemas.openxmlformats.org/officeDocument/2006/relationships/image" Target="../media/image171.png"/><Relationship Id="rId43" Type="http://schemas.openxmlformats.org/officeDocument/2006/relationships/image" Target="../media/image182.png"/><Relationship Id="rId48" Type="http://schemas.openxmlformats.org/officeDocument/2006/relationships/image" Target="../media/image51.png"/><Relationship Id="rId64" Type="http://schemas.openxmlformats.org/officeDocument/2006/relationships/image" Target="../media/image194.png"/><Relationship Id="rId69" Type="http://schemas.openxmlformats.org/officeDocument/2006/relationships/image" Target="../media/image73.png"/><Relationship Id="rId80" Type="http://schemas.openxmlformats.org/officeDocument/2006/relationships/image" Target="../media/image200.png"/><Relationship Id="rId85" Type="http://schemas.openxmlformats.org/officeDocument/2006/relationships/image" Target="../media/image203.png"/><Relationship Id="rId12" Type="http://schemas.openxmlformats.org/officeDocument/2006/relationships/image" Target="../media/image163.png"/><Relationship Id="rId17" Type="http://schemas.openxmlformats.org/officeDocument/2006/relationships/image" Target="../media/image21.png"/><Relationship Id="rId33" Type="http://schemas.openxmlformats.org/officeDocument/2006/relationships/image" Target="../media/image176.png"/><Relationship Id="rId38" Type="http://schemas.openxmlformats.org/officeDocument/2006/relationships/image" Target="../media/image179.png"/><Relationship Id="rId59" Type="http://schemas.openxmlformats.org/officeDocument/2006/relationships/image" Target="../media/image63.png"/><Relationship Id="rId103" Type="http://schemas.openxmlformats.org/officeDocument/2006/relationships/image" Target="../media/image108.png"/><Relationship Id="rId20" Type="http://schemas.openxmlformats.org/officeDocument/2006/relationships/image" Target="../media/image167.png"/><Relationship Id="rId41" Type="http://schemas.openxmlformats.org/officeDocument/2006/relationships/image" Target="../media/image44.png"/><Relationship Id="rId54" Type="http://schemas.openxmlformats.org/officeDocument/2006/relationships/image" Target="../media/image187.png"/><Relationship Id="rId62" Type="http://schemas.openxmlformats.org/officeDocument/2006/relationships/image" Target="../media/image192.png"/><Relationship Id="rId70" Type="http://schemas.openxmlformats.org/officeDocument/2006/relationships/image" Target="../media/image197.png"/><Relationship Id="rId75" Type="http://schemas.openxmlformats.org/officeDocument/2006/relationships/image" Target="../media/image79.png"/><Relationship Id="rId83" Type="http://schemas.openxmlformats.org/officeDocument/2006/relationships/image" Target="../media/image88.png"/><Relationship Id="rId88" Type="http://schemas.openxmlformats.org/officeDocument/2006/relationships/image" Target="../media/image205.png"/><Relationship Id="rId91" Type="http://schemas.openxmlformats.org/officeDocument/2006/relationships/image" Target="../media/image96.png"/><Relationship Id="rId96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5" Type="http://schemas.openxmlformats.org/officeDocument/2006/relationships/image" Target="../media/image164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36" Type="http://schemas.openxmlformats.org/officeDocument/2006/relationships/image" Target="../media/image39.png"/><Relationship Id="rId49" Type="http://schemas.openxmlformats.org/officeDocument/2006/relationships/image" Target="../media/image52.png"/><Relationship Id="rId57" Type="http://schemas.openxmlformats.org/officeDocument/2006/relationships/image" Target="../media/image190.png"/><Relationship Id="rId106" Type="http://schemas.openxmlformats.org/officeDocument/2006/relationships/image" Target="../media/image215.png"/><Relationship Id="rId10" Type="http://schemas.openxmlformats.org/officeDocument/2006/relationships/image" Target="../media/image162.png"/><Relationship Id="rId31" Type="http://schemas.openxmlformats.org/officeDocument/2006/relationships/image" Target="../media/image174.png"/><Relationship Id="rId44" Type="http://schemas.openxmlformats.org/officeDocument/2006/relationships/image" Target="../media/image183.png"/><Relationship Id="rId52" Type="http://schemas.openxmlformats.org/officeDocument/2006/relationships/image" Target="../media/image55.png"/><Relationship Id="rId60" Type="http://schemas.openxmlformats.org/officeDocument/2006/relationships/image" Target="../media/image64.png"/><Relationship Id="rId65" Type="http://schemas.openxmlformats.org/officeDocument/2006/relationships/image" Target="../media/image69.png"/><Relationship Id="rId73" Type="http://schemas.openxmlformats.org/officeDocument/2006/relationships/image" Target="../media/image77.png"/><Relationship Id="rId78" Type="http://schemas.openxmlformats.org/officeDocument/2006/relationships/image" Target="../media/image82.png"/><Relationship Id="rId81" Type="http://schemas.openxmlformats.org/officeDocument/2006/relationships/image" Target="../media/image201.png"/><Relationship Id="rId86" Type="http://schemas.openxmlformats.org/officeDocument/2006/relationships/image" Target="../media/image91.png"/><Relationship Id="rId94" Type="http://schemas.openxmlformats.org/officeDocument/2006/relationships/image" Target="../media/image208.png"/><Relationship Id="rId99" Type="http://schemas.openxmlformats.org/officeDocument/2006/relationships/image" Target="../media/image211.png"/><Relationship Id="rId101" Type="http://schemas.openxmlformats.org/officeDocument/2006/relationships/image" Target="../media/image106.png"/><Relationship Id="rId4" Type="http://schemas.openxmlformats.org/officeDocument/2006/relationships/image" Target="../media/image159.png"/><Relationship Id="rId9" Type="http://schemas.openxmlformats.org/officeDocument/2006/relationships/image" Target="../media/image13.png"/><Relationship Id="rId13" Type="http://schemas.openxmlformats.org/officeDocument/2006/relationships/image" Target="../media/image17.png"/><Relationship Id="rId18" Type="http://schemas.openxmlformats.org/officeDocument/2006/relationships/image" Target="../media/image166.png"/><Relationship Id="rId39" Type="http://schemas.openxmlformats.org/officeDocument/2006/relationships/image" Target="../media/image180.png"/><Relationship Id="rId34" Type="http://schemas.openxmlformats.org/officeDocument/2006/relationships/image" Target="../media/image177.png"/><Relationship Id="rId50" Type="http://schemas.openxmlformats.org/officeDocument/2006/relationships/image" Target="../media/image185.png"/><Relationship Id="rId55" Type="http://schemas.openxmlformats.org/officeDocument/2006/relationships/image" Target="../media/image188.png"/><Relationship Id="rId76" Type="http://schemas.openxmlformats.org/officeDocument/2006/relationships/image" Target="../media/image80.png"/><Relationship Id="rId97" Type="http://schemas.openxmlformats.org/officeDocument/2006/relationships/image" Target="../media/image102.png"/><Relationship Id="rId104" Type="http://schemas.openxmlformats.org/officeDocument/2006/relationships/image" Target="../media/image213.png"/><Relationship Id="rId7" Type="http://schemas.openxmlformats.org/officeDocument/2006/relationships/image" Target="../media/image11.png"/><Relationship Id="rId71" Type="http://schemas.openxmlformats.org/officeDocument/2006/relationships/image" Target="../media/image75.png"/><Relationship Id="rId92" Type="http://schemas.openxmlformats.org/officeDocument/2006/relationships/image" Target="../media/image206.png"/><Relationship Id="rId2" Type="http://schemas.openxmlformats.org/officeDocument/2006/relationships/image" Target="../media/image6.png"/><Relationship Id="rId29" Type="http://schemas.openxmlformats.org/officeDocument/2006/relationships/image" Target="../media/image172.png"/><Relationship Id="rId24" Type="http://schemas.openxmlformats.org/officeDocument/2006/relationships/image" Target="../media/image168.png"/><Relationship Id="rId40" Type="http://schemas.openxmlformats.org/officeDocument/2006/relationships/image" Target="../media/image43.png"/><Relationship Id="rId45" Type="http://schemas.openxmlformats.org/officeDocument/2006/relationships/image" Target="../media/image48.png"/><Relationship Id="rId66" Type="http://schemas.openxmlformats.org/officeDocument/2006/relationships/image" Target="../media/image195.png"/><Relationship Id="rId87" Type="http://schemas.openxmlformats.org/officeDocument/2006/relationships/image" Target="../media/image204.png"/><Relationship Id="rId61" Type="http://schemas.openxmlformats.org/officeDocument/2006/relationships/image" Target="../media/image191.png"/><Relationship Id="rId82" Type="http://schemas.openxmlformats.org/officeDocument/2006/relationships/image" Target="../media/image202.png"/><Relationship Id="rId19" Type="http://schemas.openxmlformats.org/officeDocument/2006/relationships/image" Target="../media/image23.png"/><Relationship Id="rId14" Type="http://schemas.openxmlformats.org/officeDocument/2006/relationships/image" Target="../media/image18.png"/><Relationship Id="rId30" Type="http://schemas.openxmlformats.org/officeDocument/2006/relationships/image" Target="../media/image173.png"/><Relationship Id="rId35" Type="http://schemas.openxmlformats.org/officeDocument/2006/relationships/image" Target="../media/image61.png"/><Relationship Id="rId56" Type="http://schemas.openxmlformats.org/officeDocument/2006/relationships/image" Target="../media/image189.png"/><Relationship Id="rId77" Type="http://schemas.openxmlformats.org/officeDocument/2006/relationships/image" Target="../media/image198.png"/><Relationship Id="rId100" Type="http://schemas.openxmlformats.org/officeDocument/2006/relationships/image" Target="../media/image105.png"/><Relationship Id="rId105" Type="http://schemas.openxmlformats.org/officeDocument/2006/relationships/image" Target="../media/image214.png"/><Relationship Id="rId8" Type="http://schemas.openxmlformats.org/officeDocument/2006/relationships/image" Target="../media/image161.png"/><Relationship Id="rId51" Type="http://schemas.openxmlformats.org/officeDocument/2006/relationships/image" Target="../media/image186.png"/><Relationship Id="rId72" Type="http://schemas.openxmlformats.org/officeDocument/2006/relationships/image" Target="../media/image76.png"/><Relationship Id="rId93" Type="http://schemas.openxmlformats.org/officeDocument/2006/relationships/image" Target="../media/image207.png"/><Relationship Id="rId98" Type="http://schemas.openxmlformats.org/officeDocument/2006/relationships/image" Target="../media/image103.png"/><Relationship Id="rId3" Type="http://schemas.openxmlformats.org/officeDocument/2006/relationships/image" Target="../media/image7.png"/><Relationship Id="rId25" Type="http://schemas.openxmlformats.org/officeDocument/2006/relationships/image" Target="../media/image169.png"/><Relationship Id="rId46" Type="http://schemas.openxmlformats.org/officeDocument/2006/relationships/image" Target="../media/image184.png"/><Relationship Id="rId67" Type="http://schemas.openxmlformats.org/officeDocument/2006/relationships/image" Target="../media/image19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8.png"/><Relationship Id="rId7" Type="http://schemas.openxmlformats.org/officeDocument/2006/relationships/image" Target="../media/image222.png"/><Relationship Id="rId2" Type="http://schemas.openxmlformats.org/officeDocument/2006/relationships/image" Target="../media/image2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1.png"/><Relationship Id="rId5" Type="http://schemas.openxmlformats.org/officeDocument/2006/relationships/image" Target="../media/image220.png"/><Relationship Id="rId4" Type="http://schemas.openxmlformats.org/officeDocument/2006/relationships/image" Target="../media/image2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iens de chaîne">
            <a:extLst>
              <a:ext uri="{FF2B5EF4-FFF2-40B4-BE49-F238E27FC236}">
                <a16:creationId xmlns:a16="http://schemas.microsoft.com/office/drawing/2014/main" xmlns="" id="{A4511EBC-2F3C-446D-867B-7DC328517A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t="23391" r="9091"/>
          <a:stretch/>
        </p:blipFill>
        <p:spPr>
          <a:xfrm>
            <a:off x="11640" y="724155"/>
            <a:ext cx="10693382" cy="601502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442" y="1994294"/>
            <a:ext cx="4711779" cy="471177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19240" y="858644"/>
            <a:ext cx="9228870" cy="106426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158" cap="all" dirty="0">
                <a:solidFill>
                  <a:srgbClr val="151515"/>
                </a:solidFill>
                <a:latin typeface="Berlin Sans FB Demi" panose="020E0802020502020306" pitchFamily="34" charset="0"/>
              </a:rPr>
              <a:t>QU’EST-CE QU’UN CHATBOT ? A QUOI SERT UN CHATBOT ? JE VOUS EXPLIQUE TOUT !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" y="858645"/>
            <a:ext cx="1755095" cy="15663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94719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708965" y="6496329"/>
            <a:ext cx="2245158" cy="961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674575" y="6028334"/>
            <a:ext cx="3350869" cy="4967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23273" y="6496329"/>
            <a:ext cx="2245158" cy="961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392149" y="6130141"/>
            <a:ext cx="3396919" cy="4967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87593" y="5975959"/>
            <a:ext cx="110185" cy="7251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34190" y="6504990"/>
            <a:ext cx="174980" cy="10295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50357" y="6048476"/>
            <a:ext cx="151904" cy="4565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955476" y="5887351"/>
            <a:ext cx="772045" cy="77204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989042" y="5924283"/>
            <a:ext cx="704900" cy="70491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920181" y="1268808"/>
            <a:ext cx="1169719" cy="114801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88632" y="1459598"/>
            <a:ext cx="1000405" cy="82460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71863" y="1268808"/>
            <a:ext cx="1423371" cy="131194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15779" y="1519483"/>
            <a:ext cx="952511" cy="59078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157917" y="1623623"/>
            <a:ext cx="457683" cy="36452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7627" y="2162491"/>
            <a:ext cx="837891" cy="576859"/>
          </a:xfrm>
          <a:custGeom>
            <a:avLst/>
            <a:gdLst/>
            <a:ahLst/>
            <a:cxnLst/>
            <a:rect l="l" t="t" r="r" b="b"/>
            <a:pathLst>
              <a:path w="522604" h="347980">
                <a:moveTo>
                  <a:pt x="412175" y="0"/>
                </a:moveTo>
                <a:lnTo>
                  <a:pt x="105686" y="0"/>
                </a:lnTo>
                <a:lnTo>
                  <a:pt x="105686" y="1003"/>
                </a:lnTo>
                <a:lnTo>
                  <a:pt x="79786" y="6545"/>
                </a:lnTo>
                <a:lnTo>
                  <a:pt x="30616" y="39324"/>
                </a:lnTo>
                <a:lnTo>
                  <a:pt x="7731" y="94275"/>
                </a:lnTo>
                <a:lnTo>
                  <a:pt x="3928" y="132975"/>
                </a:lnTo>
                <a:lnTo>
                  <a:pt x="1546" y="181594"/>
                </a:lnTo>
                <a:lnTo>
                  <a:pt x="323" y="236217"/>
                </a:lnTo>
                <a:lnTo>
                  <a:pt x="0" y="292933"/>
                </a:lnTo>
                <a:lnTo>
                  <a:pt x="314" y="347827"/>
                </a:lnTo>
                <a:lnTo>
                  <a:pt x="87855" y="347827"/>
                </a:lnTo>
                <a:lnTo>
                  <a:pt x="91766" y="143040"/>
                </a:lnTo>
                <a:lnTo>
                  <a:pt x="92249" y="139522"/>
                </a:lnTo>
                <a:lnTo>
                  <a:pt x="430452" y="139522"/>
                </a:lnTo>
                <a:lnTo>
                  <a:pt x="432114" y="139280"/>
                </a:lnTo>
                <a:lnTo>
                  <a:pt x="519068" y="139280"/>
                </a:lnTo>
                <a:lnTo>
                  <a:pt x="514461" y="94033"/>
                </a:lnTo>
                <a:lnTo>
                  <a:pt x="485458" y="35235"/>
                </a:lnTo>
                <a:lnTo>
                  <a:pt x="433642" y="4161"/>
                </a:lnTo>
                <a:lnTo>
                  <a:pt x="412251" y="380"/>
                </a:lnTo>
                <a:lnTo>
                  <a:pt x="412175" y="0"/>
                </a:lnTo>
                <a:close/>
              </a:path>
              <a:path w="522604" h="347980">
                <a:moveTo>
                  <a:pt x="430452" y="139522"/>
                </a:moveTo>
                <a:lnTo>
                  <a:pt x="92249" y="139522"/>
                </a:lnTo>
                <a:lnTo>
                  <a:pt x="105686" y="141249"/>
                </a:lnTo>
                <a:lnTo>
                  <a:pt x="105686" y="347827"/>
                </a:lnTo>
                <a:lnTo>
                  <a:pt x="419909" y="347827"/>
                </a:lnTo>
                <a:lnTo>
                  <a:pt x="415223" y="140233"/>
                </a:lnTo>
                <a:lnTo>
                  <a:pt x="425553" y="140233"/>
                </a:lnTo>
                <a:lnTo>
                  <a:pt x="430452" y="139522"/>
                </a:lnTo>
                <a:close/>
              </a:path>
              <a:path w="522604" h="347980">
                <a:moveTo>
                  <a:pt x="519068" y="139280"/>
                </a:moveTo>
                <a:lnTo>
                  <a:pt x="432114" y="139280"/>
                </a:lnTo>
                <a:lnTo>
                  <a:pt x="432571" y="143040"/>
                </a:lnTo>
                <a:lnTo>
                  <a:pt x="436483" y="347827"/>
                </a:lnTo>
                <a:lnTo>
                  <a:pt x="521458" y="347827"/>
                </a:lnTo>
                <a:lnTo>
                  <a:pt x="522245" y="292933"/>
                </a:lnTo>
                <a:lnTo>
                  <a:pt x="522281" y="235941"/>
                </a:lnTo>
                <a:lnTo>
                  <a:pt x="521220" y="181241"/>
                </a:lnTo>
                <a:lnTo>
                  <a:pt x="519068" y="139280"/>
                </a:lnTo>
                <a:close/>
              </a:path>
              <a:path w="522604" h="347980">
                <a:moveTo>
                  <a:pt x="425553" y="140233"/>
                </a:moveTo>
                <a:lnTo>
                  <a:pt x="415223" y="140233"/>
                </a:lnTo>
                <a:lnTo>
                  <a:pt x="418029" y="141325"/>
                </a:lnTo>
                <a:lnTo>
                  <a:pt x="425553" y="140233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55619" y="1980018"/>
            <a:ext cx="262281" cy="30831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57456" y="1797769"/>
            <a:ext cx="967050" cy="871136"/>
          </a:xfrm>
          <a:custGeom>
            <a:avLst/>
            <a:gdLst/>
            <a:ahLst/>
            <a:cxnLst/>
            <a:rect l="l" t="t" r="r" b="b"/>
            <a:pathLst>
              <a:path w="451484" h="577214">
                <a:moveTo>
                  <a:pt x="225399" y="0"/>
                </a:moveTo>
                <a:lnTo>
                  <a:pt x="156071" y="22020"/>
                </a:lnTo>
                <a:lnTo>
                  <a:pt x="115519" y="82359"/>
                </a:lnTo>
                <a:lnTo>
                  <a:pt x="114692" y="116096"/>
                </a:lnTo>
                <a:lnTo>
                  <a:pt x="122010" y="157219"/>
                </a:lnTo>
                <a:lnTo>
                  <a:pt x="134426" y="197838"/>
                </a:lnTo>
                <a:lnTo>
                  <a:pt x="164378" y="253063"/>
                </a:lnTo>
                <a:lnTo>
                  <a:pt x="202890" y="283695"/>
                </a:lnTo>
                <a:lnTo>
                  <a:pt x="225475" y="288124"/>
                </a:lnTo>
                <a:lnTo>
                  <a:pt x="240747" y="286105"/>
                </a:lnTo>
                <a:lnTo>
                  <a:pt x="255077" y="280369"/>
                </a:lnTo>
                <a:lnTo>
                  <a:pt x="268415" y="271403"/>
                </a:lnTo>
                <a:lnTo>
                  <a:pt x="270991" y="268947"/>
                </a:lnTo>
                <a:lnTo>
                  <a:pt x="225475" y="268947"/>
                </a:lnTo>
                <a:lnTo>
                  <a:pt x="206496" y="264330"/>
                </a:lnTo>
                <a:lnTo>
                  <a:pt x="176180" y="236945"/>
                </a:lnTo>
                <a:lnTo>
                  <a:pt x="151524" y="189052"/>
                </a:lnTo>
                <a:lnTo>
                  <a:pt x="140037" y="150193"/>
                </a:lnTo>
                <a:lnTo>
                  <a:pt x="135585" y="128219"/>
                </a:lnTo>
                <a:lnTo>
                  <a:pt x="135588" y="117167"/>
                </a:lnTo>
                <a:lnTo>
                  <a:pt x="138776" y="104347"/>
                </a:lnTo>
                <a:lnTo>
                  <a:pt x="145397" y="91630"/>
                </a:lnTo>
                <a:lnTo>
                  <a:pt x="155701" y="80886"/>
                </a:lnTo>
                <a:lnTo>
                  <a:pt x="334759" y="80886"/>
                </a:lnTo>
                <a:lnTo>
                  <a:pt x="320461" y="47720"/>
                </a:lnTo>
                <a:lnTo>
                  <a:pt x="294751" y="21805"/>
                </a:lnTo>
                <a:lnTo>
                  <a:pt x="261863" y="5578"/>
                </a:lnTo>
                <a:lnTo>
                  <a:pt x="225399" y="0"/>
                </a:lnTo>
                <a:close/>
              </a:path>
              <a:path w="451484" h="577214">
                <a:moveTo>
                  <a:pt x="280708" y="259689"/>
                </a:moveTo>
                <a:lnTo>
                  <a:pt x="272278" y="260717"/>
                </a:lnTo>
                <a:lnTo>
                  <a:pt x="263904" y="261527"/>
                </a:lnTo>
                <a:lnTo>
                  <a:pt x="255671" y="262143"/>
                </a:lnTo>
                <a:lnTo>
                  <a:pt x="247662" y="262585"/>
                </a:lnTo>
                <a:lnTo>
                  <a:pt x="240779" y="266560"/>
                </a:lnTo>
                <a:lnTo>
                  <a:pt x="233349" y="268947"/>
                </a:lnTo>
                <a:lnTo>
                  <a:pt x="270991" y="268947"/>
                </a:lnTo>
                <a:lnTo>
                  <a:pt x="280708" y="259689"/>
                </a:lnTo>
                <a:close/>
              </a:path>
              <a:path w="451484" h="577214">
                <a:moveTo>
                  <a:pt x="336055" y="89104"/>
                </a:moveTo>
                <a:lnTo>
                  <a:pt x="268838" y="89104"/>
                </a:lnTo>
                <a:lnTo>
                  <a:pt x="292043" y="91344"/>
                </a:lnTo>
                <a:lnTo>
                  <a:pt x="311962" y="101981"/>
                </a:lnTo>
                <a:lnTo>
                  <a:pt x="314404" y="111052"/>
                </a:lnTo>
                <a:lnTo>
                  <a:pt x="315706" y="121331"/>
                </a:lnTo>
                <a:lnTo>
                  <a:pt x="315516" y="132897"/>
                </a:lnTo>
                <a:lnTo>
                  <a:pt x="305238" y="175321"/>
                </a:lnTo>
                <a:lnTo>
                  <a:pt x="293941" y="203771"/>
                </a:lnTo>
                <a:lnTo>
                  <a:pt x="301294" y="201439"/>
                </a:lnTo>
                <a:lnTo>
                  <a:pt x="330066" y="159208"/>
                </a:lnTo>
                <a:lnTo>
                  <a:pt x="337530" y="104738"/>
                </a:lnTo>
                <a:lnTo>
                  <a:pt x="337538" y="104249"/>
                </a:lnTo>
                <a:lnTo>
                  <a:pt x="336055" y="89104"/>
                </a:lnTo>
                <a:close/>
              </a:path>
              <a:path w="451484" h="577214">
                <a:moveTo>
                  <a:pt x="334759" y="80886"/>
                </a:moveTo>
                <a:lnTo>
                  <a:pt x="155701" y="80886"/>
                </a:lnTo>
                <a:lnTo>
                  <a:pt x="169978" y="94940"/>
                </a:lnTo>
                <a:lnTo>
                  <a:pt x="189355" y="104738"/>
                </a:lnTo>
                <a:lnTo>
                  <a:pt x="214139" y="109252"/>
                </a:lnTo>
                <a:lnTo>
                  <a:pt x="244640" y="107454"/>
                </a:lnTo>
                <a:lnTo>
                  <a:pt x="232452" y="104249"/>
                </a:lnTo>
                <a:lnTo>
                  <a:pt x="221541" y="100323"/>
                </a:lnTo>
                <a:lnTo>
                  <a:pt x="212350" y="95835"/>
                </a:lnTo>
                <a:lnTo>
                  <a:pt x="205320" y="90944"/>
                </a:lnTo>
                <a:lnTo>
                  <a:pt x="245386" y="90944"/>
                </a:lnTo>
                <a:lnTo>
                  <a:pt x="268838" y="89104"/>
                </a:lnTo>
                <a:lnTo>
                  <a:pt x="336055" y="89104"/>
                </a:lnTo>
                <a:lnTo>
                  <a:pt x="335394" y="82359"/>
                </a:lnTo>
                <a:lnTo>
                  <a:pt x="334759" y="80886"/>
                </a:lnTo>
                <a:close/>
              </a:path>
              <a:path w="451484" h="577214">
                <a:moveTo>
                  <a:pt x="245386" y="90944"/>
                </a:moveTo>
                <a:lnTo>
                  <a:pt x="205320" y="90944"/>
                </a:lnTo>
                <a:lnTo>
                  <a:pt x="211696" y="91960"/>
                </a:lnTo>
                <a:lnTo>
                  <a:pt x="218452" y="92506"/>
                </a:lnTo>
                <a:lnTo>
                  <a:pt x="225475" y="92506"/>
                </a:lnTo>
                <a:lnTo>
                  <a:pt x="245386" y="90944"/>
                </a:lnTo>
                <a:close/>
              </a:path>
              <a:path w="451484" h="577214">
                <a:moveTo>
                  <a:pt x="136499" y="313359"/>
                </a:moveTo>
                <a:lnTo>
                  <a:pt x="76711" y="332552"/>
                </a:lnTo>
                <a:lnTo>
                  <a:pt x="30695" y="368757"/>
                </a:lnTo>
                <a:lnTo>
                  <a:pt x="9582" y="452118"/>
                </a:lnTo>
                <a:lnTo>
                  <a:pt x="3653" y="504979"/>
                </a:lnTo>
                <a:lnTo>
                  <a:pt x="241" y="557453"/>
                </a:lnTo>
                <a:lnTo>
                  <a:pt x="0" y="562673"/>
                </a:lnTo>
                <a:lnTo>
                  <a:pt x="1727" y="567245"/>
                </a:lnTo>
                <a:lnTo>
                  <a:pt x="8940" y="574802"/>
                </a:lnTo>
                <a:lnTo>
                  <a:pt x="13436" y="576707"/>
                </a:lnTo>
                <a:lnTo>
                  <a:pt x="437997" y="576707"/>
                </a:lnTo>
                <a:lnTo>
                  <a:pt x="442467" y="574802"/>
                </a:lnTo>
                <a:lnTo>
                  <a:pt x="446074" y="571017"/>
                </a:lnTo>
                <a:lnTo>
                  <a:pt x="449706" y="567245"/>
                </a:lnTo>
                <a:lnTo>
                  <a:pt x="451408" y="562673"/>
                </a:lnTo>
                <a:lnTo>
                  <a:pt x="451180" y="557453"/>
                </a:lnTo>
                <a:lnTo>
                  <a:pt x="447775" y="504979"/>
                </a:lnTo>
                <a:lnTo>
                  <a:pt x="445514" y="484822"/>
                </a:lnTo>
                <a:lnTo>
                  <a:pt x="192404" y="484822"/>
                </a:lnTo>
                <a:lnTo>
                  <a:pt x="175824" y="445817"/>
                </a:lnTo>
                <a:lnTo>
                  <a:pt x="160542" y="400467"/>
                </a:lnTo>
                <a:lnTo>
                  <a:pt x="147215" y="354429"/>
                </a:lnTo>
                <a:lnTo>
                  <a:pt x="136499" y="313359"/>
                </a:lnTo>
                <a:close/>
              </a:path>
              <a:path w="451484" h="577214">
                <a:moveTo>
                  <a:pt x="225704" y="341668"/>
                </a:moveTo>
                <a:lnTo>
                  <a:pt x="207657" y="353606"/>
                </a:lnTo>
                <a:lnTo>
                  <a:pt x="212712" y="373583"/>
                </a:lnTo>
                <a:lnTo>
                  <a:pt x="192404" y="484822"/>
                </a:lnTo>
                <a:lnTo>
                  <a:pt x="259003" y="484822"/>
                </a:lnTo>
                <a:lnTo>
                  <a:pt x="238721" y="373583"/>
                </a:lnTo>
                <a:lnTo>
                  <a:pt x="243751" y="353606"/>
                </a:lnTo>
                <a:lnTo>
                  <a:pt x="225704" y="341668"/>
                </a:lnTo>
                <a:close/>
              </a:path>
              <a:path w="451484" h="577214">
                <a:moveTo>
                  <a:pt x="314934" y="313359"/>
                </a:moveTo>
                <a:lnTo>
                  <a:pt x="304209" y="354429"/>
                </a:lnTo>
                <a:lnTo>
                  <a:pt x="290874" y="400467"/>
                </a:lnTo>
                <a:lnTo>
                  <a:pt x="275586" y="445817"/>
                </a:lnTo>
                <a:lnTo>
                  <a:pt x="259003" y="484822"/>
                </a:lnTo>
                <a:lnTo>
                  <a:pt x="445514" y="484822"/>
                </a:lnTo>
                <a:lnTo>
                  <a:pt x="432968" y="404750"/>
                </a:lnTo>
                <a:lnTo>
                  <a:pt x="401650" y="346538"/>
                </a:lnTo>
                <a:lnTo>
                  <a:pt x="374715" y="332552"/>
                </a:lnTo>
                <a:lnTo>
                  <a:pt x="314934" y="313359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076400" y="1585679"/>
            <a:ext cx="770663" cy="573057"/>
          </a:xfrm>
          <a:custGeom>
            <a:avLst/>
            <a:gdLst/>
            <a:ahLst/>
            <a:cxnLst/>
            <a:rect l="l" t="t" r="r" b="b"/>
            <a:pathLst>
              <a:path w="355600" h="295910">
                <a:moveTo>
                  <a:pt x="185381" y="257048"/>
                </a:moveTo>
                <a:lnTo>
                  <a:pt x="177419" y="257048"/>
                </a:lnTo>
                <a:lnTo>
                  <a:pt x="169954" y="258554"/>
                </a:lnTo>
                <a:lnTo>
                  <a:pt x="163858" y="262664"/>
                </a:lnTo>
                <a:lnTo>
                  <a:pt x="159746" y="268770"/>
                </a:lnTo>
                <a:lnTo>
                  <a:pt x="158242" y="276225"/>
                </a:lnTo>
                <a:lnTo>
                  <a:pt x="159748" y="283691"/>
                </a:lnTo>
                <a:lnTo>
                  <a:pt x="163858" y="289791"/>
                </a:lnTo>
                <a:lnTo>
                  <a:pt x="169954" y="293905"/>
                </a:lnTo>
                <a:lnTo>
                  <a:pt x="177419" y="295414"/>
                </a:lnTo>
                <a:lnTo>
                  <a:pt x="185572" y="295414"/>
                </a:lnTo>
                <a:lnTo>
                  <a:pt x="192532" y="290309"/>
                </a:lnTo>
                <a:lnTo>
                  <a:pt x="195313" y="283146"/>
                </a:lnTo>
                <a:lnTo>
                  <a:pt x="229209" y="280670"/>
                </a:lnTo>
                <a:lnTo>
                  <a:pt x="263232" y="272981"/>
                </a:lnTo>
                <a:lnTo>
                  <a:pt x="270659" y="268770"/>
                </a:lnTo>
                <a:lnTo>
                  <a:pt x="195093" y="268760"/>
                </a:lnTo>
                <a:lnTo>
                  <a:pt x="192189" y="261886"/>
                </a:lnTo>
                <a:lnTo>
                  <a:pt x="185381" y="257048"/>
                </a:lnTo>
                <a:close/>
              </a:path>
              <a:path w="355600" h="295910">
                <a:moveTo>
                  <a:pt x="247734" y="19177"/>
                </a:moveTo>
                <a:lnTo>
                  <a:pt x="177647" y="19177"/>
                </a:lnTo>
                <a:lnTo>
                  <a:pt x="219511" y="25927"/>
                </a:lnTo>
                <a:lnTo>
                  <a:pt x="255866" y="44726"/>
                </a:lnTo>
                <a:lnTo>
                  <a:pt x="284533" y="73393"/>
                </a:lnTo>
                <a:lnTo>
                  <a:pt x="303332" y="109748"/>
                </a:lnTo>
                <a:lnTo>
                  <a:pt x="309980" y="150977"/>
                </a:lnTo>
                <a:lnTo>
                  <a:pt x="310083" y="158635"/>
                </a:lnTo>
                <a:lnTo>
                  <a:pt x="309575" y="165620"/>
                </a:lnTo>
                <a:lnTo>
                  <a:pt x="308457" y="172554"/>
                </a:lnTo>
                <a:lnTo>
                  <a:pt x="298500" y="215671"/>
                </a:lnTo>
                <a:lnTo>
                  <a:pt x="297510" y="224104"/>
                </a:lnTo>
                <a:lnTo>
                  <a:pt x="250216" y="262047"/>
                </a:lnTo>
                <a:lnTo>
                  <a:pt x="195097" y="268770"/>
                </a:lnTo>
                <a:lnTo>
                  <a:pt x="270676" y="268760"/>
                </a:lnTo>
                <a:lnTo>
                  <a:pt x="292121" y="256598"/>
                </a:lnTo>
                <a:lnTo>
                  <a:pt x="310616" y="228041"/>
                </a:lnTo>
                <a:lnTo>
                  <a:pt x="327739" y="226067"/>
                </a:lnTo>
                <a:lnTo>
                  <a:pt x="341971" y="218166"/>
                </a:lnTo>
                <a:lnTo>
                  <a:pt x="351694" y="205284"/>
                </a:lnTo>
                <a:lnTo>
                  <a:pt x="355295" y="188366"/>
                </a:lnTo>
                <a:lnTo>
                  <a:pt x="353364" y="176075"/>
                </a:lnTo>
                <a:lnTo>
                  <a:pt x="347978" y="165342"/>
                </a:lnTo>
                <a:lnTo>
                  <a:pt x="339741" y="156774"/>
                </a:lnTo>
                <a:lnTo>
                  <a:pt x="329260" y="150977"/>
                </a:lnTo>
                <a:lnTo>
                  <a:pt x="321375" y="103215"/>
                </a:lnTo>
                <a:lnTo>
                  <a:pt x="299789" y="61765"/>
                </a:lnTo>
                <a:lnTo>
                  <a:pt x="266984" y="29099"/>
                </a:lnTo>
                <a:lnTo>
                  <a:pt x="247734" y="19177"/>
                </a:lnTo>
                <a:close/>
              </a:path>
              <a:path w="355600" h="295910">
                <a:moveTo>
                  <a:pt x="177647" y="0"/>
                </a:moveTo>
                <a:lnTo>
                  <a:pt x="129858" y="7686"/>
                </a:lnTo>
                <a:lnTo>
                  <a:pt x="88321" y="29099"/>
                </a:lnTo>
                <a:lnTo>
                  <a:pt x="55517" y="61765"/>
                </a:lnTo>
                <a:lnTo>
                  <a:pt x="33931" y="103215"/>
                </a:lnTo>
                <a:lnTo>
                  <a:pt x="26047" y="150977"/>
                </a:lnTo>
                <a:lnTo>
                  <a:pt x="15564" y="156774"/>
                </a:lnTo>
                <a:lnTo>
                  <a:pt x="7323" y="165342"/>
                </a:lnTo>
                <a:lnTo>
                  <a:pt x="1932" y="176075"/>
                </a:lnTo>
                <a:lnTo>
                  <a:pt x="0" y="188366"/>
                </a:lnTo>
                <a:lnTo>
                  <a:pt x="3135" y="203885"/>
                </a:lnTo>
                <a:lnTo>
                  <a:pt x="11685" y="216557"/>
                </a:lnTo>
                <a:lnTo>
                  <a:pt x="24361" y="225099"/>
                </a:lnTo>
                <a:lnTo>
                  <a:pt x="39878" y="228231"/>
                </a:lnTo>
                <a:lnTo>
                  <a:pt x="44805" y="228231"/>
                </a:lnTo>
                <a:lnTo>
                  <a:pt x="54483" y="227317"/>
                </a:lnTo>
                <a:lnTo>
                  <a:pt x="59093" y="225539"/>
                </a:lnTo>
                <a:lnTo>
                  <a:pt x="46863" y="172554"/>
                </a:lnTo>
                <a:lnTo>
                  <a:pt x="45745" y="165620"/>
                </a:lnTo>
                <a:lnTo>
                  <a:pt x="45224" y="158635"/>
                </a:lnTo>
                <a:lnTo>
                  <a:pt x="45327" y="150977"/>
                </a:lnTo>
                <a:lnTo>
                  <a:pt x="51976" y="109748"/>
                </a:lnTo>
                <a:lnTo>
                  <a:pt x="70777" y="73393"/>
                </a:lnTo>
                <a:lnTo>
                  <a:pt x="99444" y="44726"/>
                </a:lnTo>
                <a:lnTo>
                  <a:pt x="135795" y="25927"/>
                </a:lnTo>
                <a:lnTo>
                  <a:pt x="177647" y="19177"/>
                </a:lnTo>
                <a:lnTo>
                  <a:pt x="247734" y="19177"/>
                </a:lnTo>
                <a:lnTo>
                  <a:pt x="225442" y="7686"/>
                </a:lnTo>
                <a:lnTo>
                  <a:pt x="177647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920678" y="2799587"/>
            <a:ext cx="702310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35" dirty="0">
                <a:solidFill>
                  <a:srgbClr val="E31837"/>
                </a:solidFill>
                <a:latin typeface="Arial"/>
                <a:cs typeface="Arial"/>
              </a:rPr>
              <a:t>Client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6957456" y="2799119"/>
            <a:ext cx="12198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25" dirty="0">
                <a:solidFill>
                  <a:srgbClr val="E31837"/>
                </a:solidFill>
                <a:latin typeface="Arial"/>
                <a:cs typeface="Arial"/>
              </a:rPr>
              <a:t>Entreprise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08546" y="5603087"/>
            <a:ext cx="2245577" cy="961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74575" y="5135105"/>
            <a:ext cx="3350869" cy="49678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723273" y="5603087"/>
            <a:ext cx="2245564" cy="9612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1939" y="5135105"/>
            <a:ext cx="3396919" cy="49678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87606" y="5082730"/>
            <a:ext cx="110159" cy="7250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4228" y="5611748"/>
            <a:ext cx="174955" cy="10294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50357" y="5155234"/>
            <a:ext cx="151904" cy="456514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955476" y="4994122"/>
            <a:ext cx="772045" cy="77204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989042" y="5031054"/>
            <a:ext cx="704900" cy="70490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08495" y="4709845"/>
            <a:ext cx="2245628" cy="9612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674588" y="4241863"/>
            <a:ext cx="3350856" cy="496785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723273" y="4709845"/>
            <a:ext cx="2245628" cy="9612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51939" y="4241863"/>
            <a:ext cx="3396919" cy="49678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587606" y="4189476"/>
            <a:ext cx="110172" cy="7252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34228" y="4718519"/>
            <a:ext cx="174942" cy="10292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650357" y="4262005"/>
            <a:ext cx="151904" cy="45651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55476" y="4100868"/>
            <a:ext cx="772045" cy="77205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89042" y="4137812"/>
            <a:ext cx="704900" cy="70488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709117" y="3816616"/>
            <a:ext cx="2245006" cy="9612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74575" y="3348621"/>
            <a:ext cx="3350869" cy="496798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23273" y="3816616"/>
            <a:ext cx="2245018" cy="9612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07217" y="3348621"/>
            <a:ext cx="3396919" cy="496798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87606" y="3296246"/>
            <a:ext cx="110172" cy="7251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534228" y="3825278"/>
            <a:ext cx="174942" cy="1029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0357" y="3368763"/>
            <a:ext cx="151904" cy="45651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955476" y="3207639"/>
            <a:ext cx="772045" cy="772045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89042" y="3244557"/>
            <a:ext cx="704900" cy="70491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209171" y="3309823"/>
            <a:ext cx="265430" cy="32124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95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95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3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785"/>
              </a:spcBef>
            </a:pPr>
            <a:r>
              <a:rPr sz="34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3400" dirty="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842621" y="5260328"/>
            <a:ext cx="3323169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Client </a:t>
            </a:r>
            <a:r>
              <a:rPr spc="30" dirty="0">
                <a:solidFill>
                  <a:srgbClr val="FFFFFF"/>
                </a:solidFill>
                <a:latin typeface="Arial"/>
                <a:cs typeface="Arial"/>
              </a:rPr>
              <a:t>satisfait </a:t>
            </a: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= </a:t>
            </a: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Client </a:t>
            </a:r>
            <a:r>
              <a:rPr spc="30" dirty="0">
                <a:solidFill>
                  <a:srgbClr val="FFFFFF"/>
                </a:solidFill>
                <a:latin typeface="Arial"/>
                <a:cs typeface="Arial"/>
              </a:rPr>
              <a:t>mieux</a:t>
            </a:r>
            <a:r>
              <a:rPr spc="-1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fidélisé</a:t>
            </a:r>
            <a:endParaRPr dirty="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142403" y="6153989"/>
            <a:ext cx="281172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Meilleure </a:t>
            </a: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connaissance</a:t>
            </a:r>
            <a:r>
              <a:rPr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35" dirty="0">
                <a:solidFill>
                  <a:srgbClr val="FFFFFF"/>
                </a:solidFill>
                <a:latin typeface="Arial"/>
                <a:cs typeface="Arial"/>
              </a:rPr>
              <a:t>client</a:t>
            </a:r>
            <a:endParaRPr dirty="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095467" y="4353340"/>
            <a:ext cx="2203777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35" dirty="0">
                <a:solidFill>
                  <a:srgbClr val="FFFFFF"/>
                </a:solidFill>
                <a:latin typeface="Arial"/>
                <a:cs typeface="Arial"/>
              </a:rPr>
              <a:t>Réduction </a:t>
            </a:r>
            <a:r>
              <a:rPr spc="30" dirty="0">
                <a:solidFill>
                  <a:srgbClr val="FFFFFF"/>
                </a:solidFill>
                <a:latin typeface="Arial"/>
                <a:cs typeface="Arial"/>
              </a:rPr>
              <a:t>des</a:t>
            </a:r>
            <a:r>
              <a:rPr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50" dirty="0">
                <a:solidFill>
                  <a:srgbClr val="FFFFFF"/>
                </a:solidFill>
                <a:latin typeface="Arial"/>
                <a:cs typeface="Arial"/>
              </a:rPr>
              <a:t>coûts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002235" y="3463239"/>
            <a:ext cx="2703854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Désengorgement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-70" dirty="0">
                <a:solidFill>
                  <a:srgbClr val="FFFFFF"/>
                </a:solidFill>
                <a:latin typeface="Arial"/>
                <a:cs typeface="Arial"/>
              </a:rPr>
              <a:t>SAV</a:t>
            </a:r>
            <a:endParaRPr dirty="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311045" y="5260328"/>
            <a:ext cx="1635121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Gain </a:t>
            </a:r>
            <a:r>
              <a:rPr spc="35" dirty="0">
                <a:solidFill>
                  <a:srgbClr val="FFFFFF"/>
                </a:solidFill>
                <a:latin typeface="Arial"/>
                <a:cs typeface="Arial"/>
              </a:rPr>
              <a:t>de</a:t>
            </a:r>
            <a:r>
              <a:rPr spc="-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45" dirty="0">
                <a:solidFill>
                  <a:srgbClr val="FFFFFF"/>
                </a:solidFill>
                <a:latin typeface="Arial"/>
                <a:cs typeface="Arial"/>
              </a:rPr>
              <a:t>temps</a:t>
            </a:r>
            <a:endParaRPr dirty="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115912" y="6153989"/>
            <a:ext cx="223132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rgbClr val="FFFFFF"/>
                </a:solidFill>
                <a:latin typeface="Arial"/>
                <a:cs typeface="Arial"/>
              </a:rPr>
              <a:t>UX </a:t>
            </a:r>
            <a:r>
              <a:rPr spc="15" dirty="0">
                <a:solidFill>
                  <a:srgbClr val="FFFFFF"/>
                </a:solidFill>
                <a:latin typeface="Arial"/>
                <a:cs typeface="Arial"/>
              </a:rPr>
              <a:t>sans</a:t>
            </a:r>
            <a:r>
              <a:rPr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30" dirty="0">
                <a:solidFill>
                  <a:srgbClr val="FFFFFF"/>
                </a:solidFill>
                <a:latin typeface="Arial"/>
                <a:cs typeface="Arial"/>
              </a:rPr>
              <a:t>rupture</a:t>
            </a:r>
            <a:endParaRPr dirty="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115912" y="4371737"/>
            <a:ext cx="2586643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20" dirty="0">
                <a:solidFill>
                  <a:srgbClr val="FFFFFF"/>
                </a:solidFill>
                <a:latin typeface="Arial"/>
                <a:cs typeface="Arial"/>
              </a:rPr>
              <a:t>Réponse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en </a:t>
            </a:r>
            <a:r>
              <a:rPr spc="45" dirty="0">
                <a:solidFill>
                  <a:srgbClr val="FFFFFF"/>
                </a:solidFill>
                <a:latin typeface="Arial"/>
                <a:cs typeface="Arial"/>
              </a:rPr>
              <a:t>temps</a:t>
            </a:r>
            <a:r>
              <a:rPr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10" dirty="0">
                <a:solidFill>
                  <a:srgbClr val="FFFFFF"/>
                </a:solidFill>
                <a:latin typeface="Arial"/>
                <a:cs typeface="Arial"/>
              </a:rPr>
              <a:t>réel</a:t>
            </a:r>
            <a:endParaRPr dirty="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985988" y="3463239"/>
            <a:ext cx="2501632" cy="2891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5" dirty="0">
                <a:solidFill>
                  <a:srgbClr val="FFFFFF"/>
                </a:solidFill>
                <a:latin typeface="Arial"/>
                <a:cs typeface="Arial"/>
              </a:rPr>
              <a:t>Une </a:t>
            </a:r>
            <a:r>
              <a:rPr spc="40" dirty="0">
                <a:solidFill>
                  <a:srgbClr val="FFFFFF"/>
                </a:solidFill>
                <a:latin typeface="Arial"/>
                <a:cs typeface="Arial"/>
              </a:rPr>
              <a:t>disponibilité</a:t>
            </a:r>
            <a:r>
              <a:rPr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pc="25" dirty="0">
                <a:solidFill>
                  <a:srgbClr val="FFFFFF"/>
                </a:solidFill>
                <a:latin typeface="Arial"/>
                <a:cs typeface="Arial"/>
              </a:rPr>
              <a:t>24/7</a:t>
            </a:r>
            <a:endParaRPr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370840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35" dirty="0">
                <a:solidFill>
                  <a:srgbClr val="E31837"/>
                </a:solidFill>
                <a:latin typeface="Arial"/>
                <a:cs typeface="Arial"/>
              </a:rPr>
              <a:t>Un </a:t>
            </a:r>
            <a:r>
              <a:rPr sz="2500" b="1" spc="-40" dirty="0">
                <a:solidFill>
                  <a:srgbClr val="E31837"/>
                </a:solidFill>
                <a:latin typeface="Arial"/>
                <a:cs typeface="Arial"/>
              </a:rPr>
              <a:t>Chatbot, </a:t>
            </a:r>
            <a:r>
              <a:rPr sz="2500" b="1" spc="-65" dirty="0">
                <a:solidFill>
                  <a:srgbClr val="E31837"/>
                </a:solidFill>
                <a:latin typeface="Arial"/>
                <a:cs typeface="Arial"/>
              </a:rPr>
              <a:t>quel </a:t>
            </a:r>
            <a:r>
              <a:rPr sz="2500" b="1" spc="-50" dirty="0">
                <a:solidFill>
                  <a:srgbClr val="E31837"/>
                </a:solidFill>
                <a:latin typeface="Arial"/>
                <a:cs typeface="Arial"/>
              </a:rPr>
              <a:t>intérêt</a:t>
            </a:r>
            <a:r>
              <a:rPr sz="2500" b="1" spc="-42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140" dirty="0">
                <a:solidFill>
                  <a:srgbClr val="E31837"/>
                </a:solidFill>
                <a:latin typeface="Arial"/>
                <a:cs typeface="Arial"/>
              </a:rPr>
              <a:t>?</a:t>
            </a:r>
            <a:endParaRPr sz="250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96553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"/>
            <a:ext cx="10692003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9851" y="1758772"/>
            <a:ext cx="6371590" cy="4683760"/>
          </a:xfrm>
          <a:custGeom>
            <a:avLst/>
            <a:gdLst/>
            <a:ahLst/>
            <a:cxnLst/>
            <a:rect l="l" t="t" r="r" b="b"/>
            <a:pathLst>
              <a:path w="6371590" h="4683760">
                <a:moveTo>
                  <a:pt x="6371018" y="0"/>
                </a:moveTo>
                <a:lnTo>
                  <a:pt x="5853772" y="200494"/>
                </a:lnTo>
                <a:lnTo>
                  <a:pt x="5907036" y="273278"/>
                </a:lnTo>
                <a:lnTo>
                  <a:pt x="0" y="4597044"/>
                </a:lnTo>
                <a:lnTo>
                  <a:pt x="63093" y="4683264"/>
                </a:lnTo>
                <a:lnTo>
                  <a:pt x="5970143" y="359486"/>
                </a:lnTo>
                <a:lnTo>
                  <a:pt x="6081908" y="359486"/>
                </a:lnTo>
                <a:lnTo>
                  <a:pt x="6371018" y="0"/>
                </a:lnTo>
                <a:close/>
              </a:path>
              <a:path w="6371590" h="4683760">
                <a:moveTo>
                  <a:pt x="6081908" y="359486"/>
                </a:moveTo>
                <a:lnTo>
                  <a:pt x="5970143" y="359486"/>
                </a:lnTo>
                <a:lnTo>
                  <a:pt x="6023394" y="432244"/>
                </a:lnTo>
                <a:lnTo>
                  <a:pt x="6081908" y="359486"/>
                </a:lnTo>
                <a:close/>
              </a:path>
            </a:pathLst>
          </a:custGeom>
          <a:solidFill>
            <a:srgbClr val="979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5007" y="1765820"/>
            <a:ext cx="6371043" cy="468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409" y="1839925"/>
            <a:ext cx="6224905" cy="4564380"/>
          </a:xfrm>
          <a:custGeom>
            <a:avLst/>
            <a:gdLst/>
            <a:ahLst/>
            <a:cxnLst/>
            <a:rect l="l" t="t" r="r" b="b"/>
            <a:pathLst>
              <a:path w="6224905" h="4564380">
                <a:moveTo>
                  <a:pt x="6224358" y="0"/>
                </a:moveTo>
                <a:lnTo>
                  <a:pt x="5859589" y="141389"/>
                </a:lnTo>
                <a:lnTo>
                  <a:pt x="5907049" y="206209"/>
                </a:lnTo>
                <a:lnTo>
                  <a:pt x="0" y="4529988"/>
                </a:lnTo>
                <a:lnTo>
                  <a:pt x="24726" y="4563770"/>
                </a:lnTo>
                <a:lnTo>
                  <a:pt x="5931776" y="239991"/>
                </a:lnTo>
                <a:lnTo>
                  <a:pt x="6031343" y="239991"/>
                </a:lnTo>
                <a:lnTo>
                  <a:pt x="6224358" y="0"/>
                </a:lnTo>
                <a:close/>
              </a:path>
              <a:path w="6224905" h="4564380">
                <a:moveTo>
                  <a:pt x="6031343" y="239991"/>
                </a:moveTo>
                <a:lnTo>
                  <a:pt x="5931776" y="239991"/>
                </a:lnTo>
                <a:lnTo>
                  <a:pt x="5979210" y="304812"/>
                </a:lnTo>
                <a:lnTo>
                  <a:pt x="6031343" y="239991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6944" y="6076264"/>
            <a:ext cx="110464" cy="44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953" y="6051842"/>
            <a:ext cx="115506" cy="6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4942" y="5465254"/>
            <a:ext cx="1392466" cy="655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250" y="5982398"/>
            <a:ext cx="209791" cy="138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2148" y="6219037"/>
            <a:ext cx="347179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2911" y="5579617"/>
            <a:ext cx="69456" cy="53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2679" y="5383517"/>
            <a:ext cx="205689" cy="60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9908" y="5483085"/>
            <a:ext cx="759377" cy="855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7408" y="6120561"/>
            <a:ext cx="32499" cy="22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1061" y="5809043"/>
            <a:ext cx="256298" cy="311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4535" y="5391429"/>
            <a:ext cx="328218" cy="4014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7360" y="5596623"/>
            <a:ext cx="635393" cy="605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6778" y="5538317"/>
            <a:ext cx="115963" cy="107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2264" y="5551678"/>
            <a:ext cx="88468" cy="2412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7325" y="5645594"/>
            <a:ext cx="583526" cy="4749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7408" y="5383339"/>
            <a:ext cx="295986" cy="81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3629" y="5465254"/>
            <a:ext cx="163791" cy="327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9580" y="5383403"/>
            <a:ext cx="113880" cy="179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7421" y="5383352"/>
            <a:ext cx="491451" cy="1512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5173" y="6013132"/>
            <a:ext cx="54330" cy="339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73629" y="5465254"/>
            <a:ext cx="594779" cy="5171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0035" y="5916257"/>
            <a:ext cx="90322" cy="739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4213" y="5927255"/>
            <a:ext cx="87591" cy="908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1066" y="5966307"/>
            <a:ext cx="77673" cy="713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8408" y="5522760"/>
            <a:ext cx="107416" cy="1798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9504" y="5702643"/>
            <a:ext cx="458393" cy="3355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8739" y="5650750"/>
            <a:ext cx="495058" cy="3878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10357" y="5519877"/>
            <a:ext cx="495998" cy="3963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0154" y="5553214"/>
            <a:ext cx="502615" cy="374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0154" y="5559361"/>
            <a:ext cx="516623" cy="4069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1805" y="5590692"/>
            <a:ext cx="513156" cy="422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1574" y="5501271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70"/>
                </a:moveTo>
                <a:lnTo>
                  <a:pt x="33549" y="609651"/>
                </a:lnTo>
                <a:lnTo>
                  <a:pt x="70327" y="636310"/>
                </a:lnTo>
                <a:lnTo>
                  <a:pt x="110019" y="658829"/>
                </a:lnTo>
                <a:lnTo>
                  <a:pt x="152309" y="676895"/>
                </a:lnTo>
                <a:lnTo>
                  <a:pt x="196882" y="690190"/>
                </a:lnTo>
                <a:lnTo>
                  <a:pt x="243423" y="698398"/>
                </a:lnTo>
                <a:lnTo>
                  <a:pt x="291617" y="701205"/>
                </a:lnTo>
                <a:lnTo>
                  <a:pt x="339384" y="698449"/>
                </a:lnTo>
                <a:lnTo>
                  <a:pt x="347021" y="697115"/>
                </a:lnTo>
                <a:lnTo>
                  <a:pt x="287527" y="697115"/>
                </a:lnTo>
                <a:lnTo>
                  <a:pt x="232453" y="693443"/>
                </a:lnTo>
                <a:lnTo>
                  <a:pt x="179610" y="682742"/>
                </a:lnTo>
                <a:lnTo>
                  <a:pt x="129471" y="665489"/>
                </a:lnTo>
                <a:lnTo>
                  <a:pt x="82508" y="642159"/>
                </a:lnTo>
                <a:lnTo>
                  <a:pt x="39193" y="613228"/>
                </a:lnTo>
                <a:lnTo>
                  <a:pt x="0" y="579170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4" y="39201"/>
                </a:lnTo>
                <a:lnTo>
                  <a:pt x="642145" y="82526"/>
                </a:lnTo>
                <a:lnTo>
                  <a:pt x="665468" y="129497"/>
                </a:lnTo>
                <a:lnTo>
                  <a:pt x="682718" y="179640"/>
                </a:lnTo>
                <a:lnTo>
                  <a:pt x="693417" y="232479"/>
                </a:lnTo>
                <a:lnTo>
                  <a:pt x="697090" y="287540"/>
                </a:lnTo>
                <a:lnTo>
                  <a:pt x="694334" y="335307"/>
                </a:lnTo>
                <a:lnTo>
                  <a:pt x="686273" y="381455"/>
                </a:lnTo>
                <a:lnTo>
                  <a:pt x="673212" y="425677"/>
                </a:lnTo>
                <a:lnTo>
                  <a:pt x="655460" y="467665"/>
                </a:lnTo>
                <a:lnTo>
                  <a:pt x="633324" y="507113"/>
                </a:lnTo>
                <a:lnTo>
                  <a:pt x="607111" y="543713"/>
                </a:lnTo>
                <a:lnTo>
                  <a:pt x="577129" y="577157"/>
                </a:lnTo>
                <a:lnTo>
                  <a:pt x="543684" y="607139"/>
                </a:lnTo>
                <a:lnTo>
                  <a:pt x="507085" y="633352"/>
                </a:lnTo>
                <a:lnTo>
                  <a:pt x="467639" y="655487"/>
                </a:lnTo>
                <a:lnTo>
                  <a:pt x="425653" y="673239"/>
                </a:lnTo>
                <a:lnTo>
                  <a:pt x="381434" y="686299"/>
                </a:lnTo>
                <a:lnTo>
                  <a:pt x="335290" y="694360"/>
                </a:lnTo>
                <a:lnTo>
                  <a:pt x="287527" y="697115"/>
                </a:lnTo>
                <a:lnTo>
                  <a:pt x="347021" y="697115"/>
                </a:lnTo>
                <a:lnTo>
                  <a:pt x="385531" y="690388"/>
                </a:lnTo>
                <a:lnTo>
                  <a:pt x="429752" y="677328"/>
                </a:lnTo>
                <a:lnTo>
                  <a:pt x="471740" y="659577"/>
                </a:lnTo>
                <a:lnTo>
                  <a:pt x="511186" y="637441"/>
                </a:lnTo>
                <a:lnTo>
                  <a:pt x="547785" y="611229"/>
                </a:lnTo>
                <a:lnTo>
                  <a:pt x="581228" y="581247"/>
                </a:lnTo>
                <a:lnTo>
                  <a:pt x="611208" y="547802"/>
                </a:lnTo>
                <a:lnTo>
                  <a:pt x="637420" y="511203"/>
                </a:lnTo>
                <a:lnTo>
                  <a:pt x="659554" y="471755"/>
                </a:lnTo>
                <a:lnTo>
                  <a:pt x="677304" y="429766"/>
                </a:lnTo>
                <a:lnTo>
                  <a:pt x="690363" y="385545"/>
                </a:lnTo>
                <a:lnTo>
                  <a:pt x="698424" y="339397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3629" y="5383339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80" h="703579">
                <a:moveTo>
                  <a:pt x="409562" y="0"/>
                </a:moveTo>
                <a:lnTo>
                  <a:pt x="361800" y="2755"/>
                </a:lnTo>
                <a:lnTo>
                  <a:pt x="315655" y="10817"/>
                </a:lnTo>
                <a:lnTo>
                  <a:pt x="271436" y="23877"/>
                </a:lnTo>
                <a:lnTo>
                  <a:pt x="229450" y="41629"/>
                </a:lnTo>
                <a:lnTo>
                  <a:pt x="190004" y="63765"/>
                </a:lnTo>
                <a:lnTo>
                  <a:pt x="153405" y="89978"/>
                </a:lnTo>
                <a:lnTo>
                  <a:pt x="119961" y="119961"/>
                </a:lnTo>
                <a:lnTo>
                  <a:pt x="89978" y="153405"/>
                </a:lnTo>
                <a:lnTo>
                  <a:pt x="63765" y="190004"/>
                </a:lnTo>
                <a:lnTo>
                  <a:pt x="41629" y="229450"/>
                </a:lnTo>
                <a:lnTo>
                  <a:pt x="23877" y="271436"/>
                </a:lnTo>
                <a:lnTo>
                  <a:pt x="10817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7"/>
                </a:lnTo>
                <a:lnTo>
                  <a:pt x="11211" y="505142"/>
                </a:lnTo>
                <a:lnTo>
                  <a:pt x="24739" y="550073"/>
                </a:lnTo>
                <a:lnTo>
                  <a:pt x="43116" y="592669"/>
                </a:lnTo>
                <a:lnTo>
                  <a:pt x="66016" y="632606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10" y="664165"/>
                </a:lnTo>
                <a:lnTo>
                  <a:pt x="62178" y="621096"/>
                </a:lnTo>
                <a:lnTo>
                  <a:pt x="39258" y="574462"/>
                </a:lnTo>
                <a:lnTo>
                  <a:pt x="22314" y="524723"/>
                </a:lnTo>
                <a:lnTo>
                  <a:pt x="11809" y="472338"/>
                </a:lnTo>
                <a:lnTo>
                  <a:pt x="8204" y="417766"/>
                </a:lnTo>
                <a:lnTo>
                  <a:pt x="10959" y="370002"/>
                </a:lnTo>
                <a:lnTo>
                  <a:pt x="19020" y="323856"/>
                </a:lnTo>
                <a:lnTo>
                  <a:pt x="32079" y="279636"/>
                </a:lnTo>
                <a:lnTo>
                  <a:pt x="49829" y="237649"/>
                </a:lnTo>
                <a:lnTo>
                  <a:pt x="71964" y="198202"/>
                </a:lnTo>
                <a:lnTo>
                  <a:pt x="98175" y="161604"/>
                </a:lnTo>
                <a:lnTo>
                  <a:pt x="128157" y="128160"/>
                </a:lnTo>
                <a:lnTo>
                  <a:pt x="161601" y="98178"/>
                </a:lnTo>
                <a:lnTo>
                  <a:pt x="198200" y="71966"/>
                </a:lnTo>
                <a:lnTo>
                  <a:pt x="237648" y="49831"/>
                </a:lnTo>
                <a:lnTo>
                  <a:pt x="279637" y="32080"/>
                </a:lnTo>
                <a:lnTo>
                  <a:pt x="323860" y="19020"/>
                </a:lnTo>
                <a:lnTo>
                  <a:pt x="370009" y="10959"/>
                </a:lnTo>
                <a:lnTo>
                  <a:pt x="417779" y="8204"/>
                </a:lnTo>
                <a:lnTo>
                  <a:pt x="488211" y="8204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80" h="703579">
                <a:moveTo>
                  <a:pt x="488211" y="8204"/>
                </a:moveTo>
                <a:lnTo>
                  <a:pt x="417779" y="8204"/>
                </a:lnTo>
                <a:lnTo>
                  <a:pt x="472332" y="11809"/>
                </a:lnTo>
                <a:lnTo>
                  <a:pt x="524710" y="22315"/>
                </a:lnTo>
                <a:lnTo>
                  <a:pt x="574451" y="39262"/>
                </a:lnTo>
                <a:lnTo>
                  <a:pt x="621092" y="62185"/>
                </a:lnTo>
                <a:lnTo>
                  <a:pt x="664170" y="90624"/>
                </a:lnTo>
                <a:lnTo>
                  <a:pt x="703224" y="124117"/>
                </a:lnTo>
                <a:lnTo>
                  <a:pt x="669568" y="93140"/>
                </a:lnTo>
                <a:lnTo>
                  <a:pt x="632607" y="66037"/>
                </a:lnTo>
                <a:lnTo>
                  <a:pt x="592664" y="43131"/>
                </a:lnTo>
                <a:lnTo>
                  <a:pt x="550064" y="24749"/>
                </a:lnTo>
                <a:lnTo>
                  <a:pt x="505131" y="11216"/>
                </a:lnTo>
                <a:lnTo>
                  <a:pt x="488211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6987" y="5526684"/>
            <a:ext cx="532434" cy="53243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3035" y="5602757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212"/>
                </a:moveTo>
                <a:lnTo>
                  <a:pt x="39657" y="409582"/>
                </a:lnTo>
                <a:lnTo>
                  <a:pt x="85310" y="434817"/>
                </a:lnTo>
                <a:lnTo>
                  <a:pt x="135847" y="450787"/>
                </a:lnTo>
                <a:lnTo>
                  <a:pt x="190157" y="456361"/>
                </a:lnTo>
                <a:lnTo>
                  <a:pt x="235501" y="452285"/>
                </a:lnTo>
                <a:lnTo>
                  <a:pt x="186067" y="452285"/>
                </a:lnTo>
                <a:lnTo>
                  <a:pt x="133227" y="447010"/>
                </a:lnTo>
                <a:lnTo>
                  <a:pt x="83918" y="431879"/>
                </a:lnTo>
                <a:lnTo>
                  <a:pt x="39167" y="407933"/>
                </a:lnTo>
                <a:lnTo>
                  <a:pt x="0" y="376212"/>
                </a:lnTo>
                <a:close/>
              </a:path>
              <a:path w="456564" h="456564">
                <a:moveTo>
                  <a:pt x="376224" y="0"/>
                </a:moveTo>
                <a:lnTo>
                  <a:pt x="407938" y="39166"/>
                </a:lnTo>
                <a:lnTo>
                  <a:pt x="431880" y="83916"/>
                </a:lnTo>
                <a:lnTo>
                  <a:pt x="447010" y="133222"/>
                </a:lnTo>
                <a:lnTo>
                  <a:pt x="452285" y="186055"/>
                </a:lnTo>
                <a:lnTo>
                  <a:pt x="447987" y="233848"/>
                </a:lnTo>
                <a:lnTo>
                  <a:pt x="435600" y="278856"/>
                </a:lnTo>
                <a:lnTo>
                  <a:pt x="415882" y="320321"/>
                </a:lnTo>
                <a:lnTo>
                  <a:pt x="389590" y="357486"/>
                </a:lnTo>
                <a:lnTo>
                  <a:pt x="357483" y="389593"/>
                </a:lnTo>
                <a:lnTo>
                  <a:pt x="320319" y="415884"/>
                </a:lnTo>
                <a:lnTo>
                  <a:pt x="278857" y="435601"/>
                </a:lnTo>
                <a:lnTo>
                  <a:pt x="233853" y="447988"/>
                </a:lnTo>
                <a:lnTo>
                  <a:pt x="186067" y="452285"/>
                </a:lnTo>
                <a:lnTo>
                  <a:pt x="235501" y="452285"/>
                </a:lnTo>
                <a:lnTo>
                  <a:pt x="282948" y="439681"/>
                </a:lnTo>
                <a:lnTo>
                  <a:pt x="324412" y="419967"/>
                </a:lnTo>
                <a:lnTo>
                  <a:pt x="361578" y="393679"/>
                </a:lnTo>
                <a:lnTo>
                  <a:pt x="393687" y="361576"/>
                </a:lnTo>
                <a:lnTo>
                  <a:pt x="419981" y="324413"/>
                </a:lnTo>
                <a:lnTo>
                  <a:pt x="439701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9"/>
                </a:lnTo>
                <a:lnTo>
                  <a:pt x="434836" y="85309"/>
                </a:lnTo>
                <a:lnTo>
                  <a:pt x="409597" y="39650"/>
                </a:lnTo>
                <a:lnTo>
                  <a:pt x="37622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6987" y="5526684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69" h="458470">
                <a:moveTo>
                  <a:pt x="266204" y="0"/>
                </a:moveTo>
                <a:lnTo>
                  <a:pt x="218415" y="4297"/>
                </a:lnTo>
                <a:lnTo>
                  <a:pt x="173411" y="16684"/>
                </a:lnTo>
                <a:lnTo>
                  <a:pt x="131950" y="36402"/>
                </a:lnTo>
                <a:lnTo>
                  <a:pt x="94788" y="62694"/>
                </a:lnTo>
                <a:lnTo>
                  <a:pt x="62685" y="94801"/>
                </a:lnTo>
                <a:lnTo>
                  <a:pt x="36396" y="131965"/>
                </a:lnTo>
                <a:lnTo>
                  <a:pt x="16681" y="173427"/>
                </a:lnTo>
                <a:lnTo>
                  <a:pt x="4296" y="218431"/>
                </a:lnTo>
                <a:lnTo>
                  <a:pt x="0" y="266217"/>
                </a:lnTo>
                <a:lnTo>
                  <a:pt x="5730" y="321271"/>
                </a:lnTo>
                <a:lnTo>
                  <a:pt x="22134" y="372424"/>
                </a:lnTo>
                <a:lnTo>
                  <a:pt x="48032" y="418515"/>
                </a:lnTo>
                <a:lnTo>
                  <a:pt x="82245" y="458381"/>
                </a:lnTo>
                <a:lnTo>
                  <a:pt x="51344" y="419487"/>
                </a:lnTo>
                <a:lnTo>
                  <a:pt x="28027" y="375207"/>
                </a:lnTo>
                <a:lnTo>
                  <a:pt x="13299" y="326523"/>
                </a:lnTo>
                <a:lnTo>
                  <a:pt x="8166" y="274421"/>
                </a:lnTo>
                <a:lnTo>
                  <a:pt x="12463" y="226628"/>
                </a:lnTo>
                <a:lnTo>
                  <a:pt x="24849" y="181620"/>
                </a:lnTo>
                <a:lnTo>
                  <a:pt x="44567" y="140154"/>
                </a:lnTo>
                <a:lnTo>
                  <a:pt x="70859" y="102989"/>
                </a:lnTo>
                <a:lnTo>
                  <a:pt x="102968" y="70883"/>
                </a:lnTo>
                <a:lnTo>
                  <a:pt x="140136" y="44592"/>
                </a:lnTo>
                <a:lnTo>
                  <a:pt x="181606" y="24874"/>
                </a:lnTo>
                <a:lnTo>
                  <a:pt x="226620" y="12488"/>
                </a:lnTo>
                <a:lnTo>
                  <a:pt x="274421" y="8191"/>
                </a:lnTo>
                <a:lnTo>
                  <a:pt x="328911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69" h="458470">
                <a:moveTo>
                  <a:pt x="328911" y="8191"/>
                </a:moveTo>
                <a:lnTo>
                  <a:pt x="274421" y="8191"/>
                </a:lnTo>
                <a:lnTo>
                  <a:pt x="326501" y="13320"/>
                </a:lnTo>
                <a:lnTo>
                  <a:pt x="375177" y="28043"/>
                </a:lnTo>
                <a:lnTo>
                  <a:pt x="419461" y="51359"/>
                </a:lnTo>
                <a:lnTo>
                  <a:pt x="458368" y="82270"/>
                </a:lnTo>
                <a:lnTo>
                  <a:pt x="418500" y="48054"/>
                </a:lnTo>
                <a:lnTo>
                  <a:pt x="372406" y="22147"/>
                </a:lnTo>
                <a:lnTo>
                  <a:pt x="32891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14990" y="3276130"/>
            <a:ext cx="1392478" cy="6552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2011" y="3804119"/>
            <a:ext cx="178320" cy="1273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6819" y="3811739"/>
            <a:ext cx="229374" cy="1196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36360" y="3747680"/>
            <a:ext cx="362915" cy="3995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02946" y="3390481"/>
            <a:ext cx="76441" cy="6021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1823" y="3196259"/>
            <a:ext cx="1007516" cy="9536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7408" y="3418420"/>
            <a:ext cx="635393" cy="5949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7651" y="3350488"/>
            <a:ext cx="28168" cy="2402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6812" y="3353904"/>
            <a:ext cx="121742" cy="11376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4293" y="3368243"/>
            <a:ext cx="347992" cy="5631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1271" y="3467671"/>
            <a:ext cx="579615" cy="4637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0357" y="3811727"/>
            <a:ext cx="131914" cy="585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94946" y="3596792"/>
            <a:ext cx="433641" cy="2526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07468" y="3194215"/>
            <a:ext cx="491439" cy="15126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43677" y="3276130"/>
            <a:ext cx="594779" cy="5279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95962" y="3742448"/>
            <a:ext cx="84442" cy="6927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0357" y="3753129"/>
            <a:ext cx="94589" cy="964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8456" y="3333635"/>
            <a:ext cx="112814" cy="20112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0202" y="3330740"/>
            <a:ext cx="505117" cy="5168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0202" y="3372713"/>
            <a:ext cx="511263" cy="3804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0405" y="3379050"/>
            <a:ext cx="516407" cy="4704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83364" y="3418471"/>
            <a:ext cx="509244" cy="4185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1622" y="3312147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58"/>
                </a:moveTo>
                <a:lnTo>
                  <a:pt x="33549" y="609635"/>
                </a:lnTo>
                <a:lnTo>
                  <a:pt x="70329" y="636291"/>
                </a:lnTo>
                <a:lnTo>
                  <a:pt x="110023" y="658811"/>
                </a:lnTo>
                <a:lnTo>
                  <a:pt x="152314" y="676878"/>
                </a:lnTo>
                <a:lnTo>
                  <a:pt x="196888" y="690175"/>
                </a:lnTo>
                <a:lnTo>
                  <a:pt x="243427" y="698385"/>
                </a:lnTo>
                <a:lnTo>
                  <a:pt x="291617" y="701192"/>
                </a:lnTo>
                <a:lnTo>
                  <a:pt x="339384" y="698437"/>
                </a:lnTo>
                <a:lnTo>
                  <a:pt x="347022" y="697103"/>
                </a:lnTo>
                <a:lnTo>
                  <a:pt x="287528" y="697103"/>
                </a:lnTo>
                <a:lnTo>
                  <a:pt x="232457" y="693431"/>
                </a:lnTo>
                <a:lnTo>
                  <a:pt x="179613" y="682732"/>
                </a:lnTo>
                <a:lnTo>
                  <a:pt x="129471" y="665481"/>
                </a:lnTo>
                <a:lnTo>
                  <a:pt x="82505" y="642152"/>
                </a:lnTo>
                <a:lnTo>
                  <a:pt x="39190" y="613219"/>
                </a:lnTo>
                <a:lnTo>
                  <a:pt x="0" y="579158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5" y="39200"/>
                </a:lnTo>
                <a:lnTo>
                  <a:pt x="642148" y="82522"/>
                </a:lnTo>
                <a:lnTo>
                  <a:pt x="665475" y="129490"/>
                </a:lnTo>
                <a:lnTo>
                  <a:pt x="682728" y="179630"/>
                </a:lnTo>
                <a:lnTo>
                  <a:pt x="693429" y="232467"/>
                </a:lnTo>
                <a:lnTo>
                  <a:pt x="697103" y="287528"/>
                </a:lnTo>
                <a:lnTo>
                  <a:pt x="694347" y="335292"/>
                </a:lnTo>
                <a:lnTo>
                  <a:pt x="686285" y="381439"/>
                </a:lnTo>
                <a:lnTo>
                  <a:pt x="673223" y="425659"/>
                </a:lnTo>
                <a:lnTo>
                  <a:pt x="655470" y="467647"/>
                </a:lnTo>
                <a:lnTo>
                  <a:pt x="633333" y="507095"/>
                </a:lnTo>
                <a:lnTo>
                  <a:pt x="607119" y="543695"/>
                </a:lnTo>
                <a:lnTo>
                  <a:pt x="577135" y="577140"/>
                </a:lnTo>
                <a:lnTo>
                  <a:pt x="543689" y="607123"/>
                </a:lnTo>
                <a:lnTo>
                  <a:pt x="507089" y="633336"/>
                </a:lnTo>
                <a:lnTo>
                  <a:pt x="467642" y="655472"/>
                </a:lnTo>
                <a:lnTo>
                  <a:pt x="425654" y="673225"/>
                </a:lnTo>
                <a:lnTo>
                  <a:pt x="381435" y="686285"/>
                </a:lnTo>
                <a:lnTo>
                  <a:pt x="335290" y="694347"/>
                </a:lnTo>
                <a:lnTo>
                  <a:pt x="287528" y="697103"/>
                </a:lnTo>
                <a:lnTo>
                  <a:pt x="347022" y="697103"/>
                </a:lnTo>
                <a:lnTo>
                  <a:pt x="385531" y="690376"/>
                </a:lnTo>
                <a:lnTo>
                  <a:pt x="429752" y="677317"/>
                </a:lnTo>
                <a:lnTo>
                  <a:pt x="471740" y="659567"/>
                </a:lnTo>
                <a:lnTo>
                  <a:pt x="511186" y="637432"/>
                </a:lnTo>
                <a:lnTo>
                  <a:pt x="547785" y="611221"/>
                </a:lnTo>
                <a:lnTo>
                  <a:pt x="581228" y="581240"/>
                </a:lnTo>
                <a:lnTo>
                  <a:pt x="611208" y="547797"/>
                </a:lnTo>
                <a:lnTo>
                  <a:pt x="637420" y="511199"/>
                </a:lnTo>
                <a:lnTo>
                  <a:pt x="659554" y="471752"/>
                </a:lnTo>
                <a:lnTo>
                  <a:pt x="677304" y="429765"/>
                </a:lnTo>
                <a:lnTo>
                  <a:pt x="690363" y="385544"/>
                </a:lnTo>
                <a:lnTo>
                  <a:pt x="698424" y="339396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3677" y="3194215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79" h="703579">
                <a:moveTo>
                  <a:pt x="409562" y="0"/>
                </a:moveTo>
                <a:lnTo>
                  <a:pt x="361797" y="2755"/>
                </a:lnTo>
                <a:lnTo>
                  <a:pt x="315651" y="10817"/>
                </a:lnTo>
                <a:lnTo>
                  <a:pt x="271431" y="23877"/>
                </a:lnTo>
                <a:lnTo>
                  <a:pt x="229445" y="41629"/>
                </a:lnTo>
                <a:lnTo>
                  <a:pt x="189998" y="63765"/>
                </a:lnTo>
                <a:lnTo>
                  <a:pt x="153400" y="89978"/>
                </a:lnTo>
                <a:lnTo>
                  <a:pt x="119956" y="119961"/>
                </a:lnTo>
                <a:lnTo>
                  <a:pt x="89974" y="153405"/>
                </a:lnTo>
                <a:lnTo>
                  <a:pt x="63762" y="190004"/>
                </a:lnTo>
                <a:lnTo>
                  <a:pt x="41627" y="229450"/>
                </a:lnTo>
                <a:lnTo>
                  <a:pt x="23876" y="271436"/>
                </a:lnTo>
                <a:lnTo>
                  <a:pt x="10816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3"/>
                </a:lnTo>
                <a:lnTo>
                  <a:pt x="11211" y="505136"/>
                </a:lnTo>
                <a:lnTo>
                  <a:pt x="24739" y="550068"/>
                </a:lnTo>
                <a:lnTo>
                  <a:pt x="43116" y="592665"/>
                </a:lnTo>
                <a:lnTo>
                  <a:pt x="66016" y="632604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09" y="664165"/>
                </a:lnTo>
                <a:lnTo>
                  <a:pt x="62174" y="621093"/>
                </a:lnTo>
                <a:lnTo>
                  <a:pt x="39252" y="574457"/>
                </a:lnTo>
                <a:lnTo>
                  <a:pt x="22305" y="524717"/>
                </a:lnTo>
                <a:lnTo>
                  <a:pt x="11797" y="472333"/>
                </a:lnTo>
                <a:lnTo>
                  <a:pt x="8191" y="417766"/>
                </a:lnTo>
                <a:lnTo>
                  <a:pt x="10946" y="370001"/>
                </a:lnTo>
                <a:lnTo>
                  <a:pt x="19008" y="323855"/>
                </a:lnTo>
                <a:lnTo>
                  <a:pt x="32068" y="279634"/>
                </a:lnTo>
                <a:lnTo>
                  <a:pt x="49819" y="237646"/>
                </a:lnTo>
                <a:lnTo>
                  <a:pt x="71954" y="198199"/>
                </a:lnTo>
                <a:lnTo>
                  <a:pt x="98167" y="161599"/>
                </a:lnTo>
                <a:lnTo>
                  <a:pt x="128149" y="128154"/>
                </a:lnTo>
                <a:lnTo>
                  <a:pt x="161593" y="98171"/>
                </a:lnTo>
                <a:lnTo>
                  <a:pt x="198193" y="71957"/>
                </a:lnTo>
                <a:lnTo>
                  <a:pt x="237641" y="49821"/>
                </a:lnTo>
                <a:lnTo>
                  <a:pt x="279629" y="32069"/>
                </a:lnTo>
                <a:lnTo>
                  <a:pt x="323851" y="19008"/>
                </a:lnTo>
                <a:lnTo>
                  <a:pt x="369999" y="10947"/>
                </a:lnTo>
                <a:lnTo>
                  <a:pt x="417766" y="8191"/>
                </a:lnTo>
                <a:lnTo>
                  <a:pt x="488141" y="8191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79" h="703579">
                <a:moveTo>
                  <a:pt x="488141" y="8191"/>
                </a:moveTo>
                <a:lnTo>
                  <a:pt x="417766" y="8191"/>
                </a:lnTo>
                <a:lnTo>
                  <a:pt x="472328" y="11797"/>
                </a:lnTo>
                <a:lnTo>
                  <a:pt x="524709" y="22305"/>
                </a:lnTo>
                <a:lnTo>
                  <a:pt x="574449" y="39254"/>
                </a:lnTo>
                <a:lnTo>
                  <a:pt x="621088" y="62178"/>
                </a:lnTo>
                <a:lnTo>
                  <a:pt x="664167" y="90616"/>
                </a:lnTo>
                <a:lnTo>
                  <a:pt x="703224" y="124104"/>
                </a:lnTo>
                <a:lnTo>
                  <a:pt x="669568" y="93132"/>
                </a:lnTo>
                <a:lnTo>
                  <a:pt x="632607" y="66032"/>
                </a:lnTo>
                <a:lnTo>
                  <a:pt x="592664" y="43129"/>
                </a:lnTo>
                <a:lnTo>
                  <a:pt x="550064" y="24748"/>
                </a:lnTo>
                <a:lnTo>
                  <a:pt x="505131" y="11216"/>
                </a:lnTo>
                <a:lnTo>
                  <a:pt x="48814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87034" y="3337559"/>
            <a:ext cx="532765" cy="532765"/>
          </a:xfrm>
          <a:custGeom>
            <a:avLst/>
            <a:gdLst/>
            <a:ahLst/>
            <a:cxnLst/>
            <a:rect l="l" t="t" r="r" b="b"/>
            <a:pathLst>
              <a:path w="532764" h="532764">
                <a:moveTo>
                  <a:pt x="266204" y="0"/>
                </a:moveTo>
                <a:lnTo>
                  <a:pt x="218415" y="4297"/>
                </a:lnTo>
                <a:lnTo>
                  <a:pt x="173411" y="16683"/>
                </a:lnTo>
                <a:lnTo>
                  <a:pt x="131950" y="36400"/>
                </a:lnTo>
                <a:lnTo>
                  <a:pt x="94788" y="62690"/>
                </a:lnTo>
                <a:lnTo>
                  <a:pt x="62685" y="94796"/>
                </a:lnTo>
                <a:lnTo>
                  <a:pt x="36396" y="131959"/>
                </a:lnTo>
                <a:lnTo>
                  <a:pt x="16681" y="173422"/>
                </a:lnTo>
                <a:lnTo>
                  <a:pt x="4296" y="218428"/>
                </a:lnTo>
                <a:lnTo>
                  <a:pt x="0" y="266217"/>
                </a:lnTo>
                <a:lnTo>
                  <a:pt x="4296" y="314013"/>
                </a:lnTo>
                <a:lnTo>
                  <a:pt x="16681" y="359022"/>
                </a:lnTo>
                <a:lnTo>
                  <a:pt x="36396" y="400486"/>
                </a:lnTo>
                <a:lnTo>
                  <a:pt x="62685" y="437649"/>
                </a:lnTo>
                <a:lnTo>
                  <a:pt x="94788" y="469752"/>
                </a:lnTo>
                <a:lnTo>
                  <a:pt x="131950" y="496040"/>
                </a:lnTo>
                <a:lnTo>
                  <a:pt x="173411" y="515754"/>
                </a:lnTo>
                <a:lnTo>
                  <a:pt x="218415" y="528138"/>
                </a:lnTo>
                <a:lnTo>
                  <a:pt x="266204" y="532434"/>
                </a:lnTo>
                <a:lnTo>
                  <a:pt x="313994" y="528138"/>
                </a:lnTo>
                <a:lnTo>
                  <a:pt x="359000" y="515754"/>
                </a:lnTo>
                <a:lnTo>
                  <a:pt x="400465" y="496040"/>
                </a:lnTo>
                <a:lnTo>
                  <a:pt x="437631" y="469752"/>
                </a:lnTo>
                <a:lnTo>
                  <a:pt x="469739" y="437649"/>
                </a:lnTo>
                <a:lnTo>
                  <a:pt x="496031" y="400486"/>
                </a:lnTo>
                <a:lnTo>
                  <a:pt x="515750" y="359022"/>
                </a:lnTo>
                <a:lnTo>
                  <a:pt x="528137" y="314013"/>
                </a:lnTo>
                <a:lnTo>
                  <a:pt x="532434" y="266217"/>
                </a:lnTo>
                <a:lnTo>
                  <a:pt x="528137" y="218428"/>
                </a:lnTo>
                <a:lnTo>
                  <a:pt x="515750" y="173422"/>
                </a:lnTo>
                <a:lnTo>
                  <a:pt x="496031" y="131959"/>
                </a:lnTo>
                <a:lnTo>
                  <a:pt x="469739" y="94796"/>
                </a:lnTo>
                <a:lnTo>
                  <a:pt x="437631" y="62690"/>
                </a:lnTo>
                <a:lnTo>
                  <a:pt x="400465" y="36400"/>
                </a:lnTo>
                <a:lnTo>
                  <a:pt x="359000" y="16683"/>
                </a:lnTo>
                <a:lnTo>
                  <a:pt x="313994" y="4297"/>
                </a:lnTo>
                <a:lnTo>
                  <a:pt x="266204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3082" y="3413633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199"/>
                </a:moveTo>
                <a:lnTo>
                  <a:pt x="39659" y="409572"/>
                </a:lnTo>
                <a:lnTo>
                  <a:pt x="85315" y="434811"/>
                </a:lnTo>
                <a:lnTo>
                  <a:pt x="135852" y="450785"/>
                </a:lnTo>
                <a:lnTo>
                  <a:pt x="190157" y="456361"/>
                </a:lnTo>
                <a:lnTo>
                  <a:pt x="235646" y="452272"/>
                </a:lnTo>
                <a:lnTo>
                  <a:pt x="186067" y="452272"/>
                </a:lnTo>
                <a:lnTo>
                  <a:pt x="133222" y="446997"/>
                </a:lnTo>
                <a:lnTo>
                  <a:pt x="83913" y="431866"/>
                </a:lnTo>
                <a:lnTo>
                  <a:pt x="39165" y="407920"/>
                </a:lnTo>
                <a:lnTo>
                  <a:pt x="0" y="376199"/>
                </a:lnTo>
                <a:close/>
              </a:path>
              <a:path w="456564" h="456564">
                <a:moveTo>
                  <a:pt x="376212" y="0"/>
                </a:moveTo>
                <a:lnTo>
                  <a:pt x="407933" y="39159"/>
                </a:lnTo>
                <a:lnTo>
                  <a:pt x="431879" y="83905"/>
                </a:lnTo>
                <a:lnTo>
                  <a:pt x="447010" y="133209"/>
                </a:lnTo>
                <a:lnTo>
                  <a:pt x="452285" y="186042"/>
                </a:lnTo>
                <a:lnTo>
                  <a:pt x="447987" y="233838"/>
                </a:lnTo>
                <a:lnTo>
                  <a:pt x="435599" y="278848"/>
                </a:lnTo>
                <a:lnTo>
                  <a:pt x="415879" y="320314"/>
                </a:lnTo>
                <a:lnTo>
                  <a:pt x="389586" y="357479"/>
                </a:lnTo>
                <a:lnTo>
                  <a:pt x="357478" y="389585"/>
                </a:lnTo>
                <a:lnTo>
                  <a:pt x="320314" y="415874"/>
                </a:lnTo>
                <a:lnTo>
                  <a:pt x="278852" y="435590"/>
                </a:lnTo>
                <a:lnTo>
                  <a:pt x="233850" y="447975"/>
                </a:lnTo>
                <a:lnTo>
                  <a:pt x="186067" y="452272"/>
                </a:lnTo>
                <a:lnTo>
                  <a:pt x="235646" y="452272"/>
                </a:lnTo>
                <a:lnTo>
                  <a:pt x="282953" y="439681"/>
                </a:lnTo>
                <a:lnTo>
                  <a:pt x="324418" y="419967"/>
                </a:lnTo>
                <a:lnTo>
                  <a:pt x="361583" y="393679"/>
                </a:lnTo>
                <a:lnTo>
                  <a:pt x="393691" y="361576"/>
                </a:lnTo>
                <a:lnTo>
                  <a:pt x="419983" y="324413"/>
                </a:lnTo>
                <a:lnTo>
                  <a:pt x="439702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3"/>
                </a:lnTo>
                <a:lnTo>
                  <a:pt x="434835" y="85304"/>
                </a:lnTo>
                <a:lnTo>
                  <a:pt x="409592" y="39648"/>
                </a:lnTo>
                <a:lnTo>
                  <a:pt x="37621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87034" y="3337559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266204" y="0"/>
                </a:moveTo>
                <a:lnTo>
                  <a:pt x="218415" y="4297"/>
                </a:lnTo>
                <a:lnTo>
                  <a:pt x="173411" y="16683"/>
                </a:lnTo>
                <a:lnTo>
                  <a:pt x="131950" y="36400"/>
                </a:lnTo>
                <a:lnTo>
                  <a:pt x="94788" y="62690"/>
                </a:lnTo>
                <a:lnTo>
                  <a:pt x="62685" y="94796"/>
                </a:lnTo>
                <a:lnTo>
                  <a:pt x="36396" y="131959"/>
                </a:lnTo>
                <a:lnTo>
                  <a:pt x="16681" y="173422"/>
                </a:lnTo>
                <a:lnTo>
                  <a:pt x="4296" y="218428"/>
                </a:lnTo>
                <a:lnTo>
                  <a:pt x="0" y="266217"/>
                </a:lnTo>
                <a:lnTo>
                  <a:pt x="5728" y="321263"/>
                </a:lnTo>
                <a:lnTo>
                  <a:pt x="22129" y="372414"/>
                </a:lnTo>
                <a:lnTo>
                  <a:pt x="48027" y="418507"/>
                </a:lnTo>
                <a:lnTo>
                  <a:pt x="82245" y="458381"/>
                </a:lnTo>
                <a:lnTo>
                  <a:pt x="51346" y="419482"/>
                </a:lnTo>
                <a:lnTo>
                  <a:pt x="28033" y="375202"/>
                </a:lnTo>
                <a:lnTo>
                  <a:pt x="13309" y="326521"/>
                </a:lnTo>
                <a:lnTo>
                  <a:pt x="8178" y="274421"/>
                </a:lnTo>
                <a:lnTo>
                  <a:pt x="12475" y="226628"/>
                </a:lnTo>
                <a:lnTo>
                  <a:pt x="24860" y="181620"/>
                </a:lnTo>
                <a:lnTo>
                  <a:pt x="44576" y="140154"/>
                </a:lnTo>
                <a:lnTo>
                  <a:pt x="70866" y="102989"/>
                </a:lnTo>
                <a:lnTo>
                  <a:pt x="102971" y="70883"/>
                </a:lnTo>
                <a:lnTo>
                  <a:pt x="140136" y="44592"/>
                </a:lnTo>
                <a:lnTo>
                  <a:pt x="181602" y="24874"/>
                </a:lnTo>
                <a:lnTo>
                  <a:pt x="226612" y="12488"/>
                </a:lnTo>
                <a:lnTo>
                  <a:pt x="274408" y="8191"/>
                </a:lnTo>
                <a:lnTo>
                  <a:pt x="328912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70" h="458470">
                <a:moveTo>
                  <a:pt x="328912" y="8191"/>
                </a:moveTo>
                <a:lnTo>
                  <a:pt x="274408" y="8191"/>
                </a:lnTo>
                <a:lnTo>
                  <a:pt x="326496" y="13320"/>
                </a:lnTo>
                <a:lnTo>
                  <a:pt x="375175" y="28041"/>
                </a:lnTo>
                <a:lnTo>
                  <a:pt x="419460" y="51354"/>
                </a:lnTo>
                <a:lnTo>
                  <a:pt x="458368" y="82257"/>
                </a:lnTo>
                <a:lnTo>
                  <a:pt x="418500" y="48048"/>
                </a:lnTo>
                <a:lnTo>
                  <a:pt x="372406" y="22145"/>
                </a:lnTo>
                <a:lnTo>
                  <a:pt x="328912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38476" y="5535266"/>
            <a:ext cx="1927225" cy="4749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755"/>
              </a:lnSpc>
              <a:spcBef>
                <a:spcPts val="120"/>
              </a:spcBef>
            </a:pPr>
            <a:r>
              <a:rPr sz="1500" spc="25" dirty="0">
                <a:solidFill>
                  <a:srgbClr val="606161"/>
                </a:solidFill>
                <a:latin typeface="Arial"/>
                <a:cs typeface="Arial"/>
              </a:rPr>
              <a:t>La </a:t>
            </a:r>
            <a:r>
              <a:rPr sz="1500" spc="30" dirty="0">
                <a:solidFill>
                  <a:srgbClr val="606161"/>
                </a:solidFill>
                <a:latin typeface="Arial"/>
                <a:cs typeface="Arial"/>
              </a:rPr>
              <a:t>genèse </a:t>
            </a:r>
            <a:r>
              <a:rPr sz="1500" spc="5" dirty="0">
                <a:solidFill>
                  <a:srgbClr val="606161"/>
                </a:solidFill>
                <a:latin typeface="Arial"/>
                <a:cs typeface="Arial"/>
              </a:rPr>
              <a:t>:</a:t>
            </a:r>
            <a:r>
              <a:rPr sz="1500" spc="-130" dirty="0">
                <a:solidFill>
                  <a:srgbClr val="606161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606161"/>
                </a:solidFill>
                <a:latin typeface="Arial"/>
                <a:cs typeface="Arial"/>
              </a:rPr>
              <a:t>quelques</a:t>
            </a:r>
            <a:endParaRPr sz="1500">
              <a:latin typeface="Arial"/>
              <a:cs typeface="Arial"/>
            </a:endParaRPr>
          </a:p>
          <a:p>
            <a:pPr marL="742950">
              <a:lnSpc>
                <a:spcPts val="1755"/>
              </a:lnSpc>
            </a:pPr>
            <a:r>
              <a:rPr sz="1500" spc="65" dirty="0">
                <a:solidFill>
                  <a:srgbClr val="606161"/>
                </a:solidFill>
                <a:latin typeface="Arial"/>
                <a:cs typeface="Arial"/>
              </a:rPr>
              <a:t>mots </a:t>
            </a:r>
            <a:r>
              <a:rPr sz="1500" spc="35" dirty="0">
                <a:solidFill>
                  <a:srgbClr val="606161"/>
                </a:solidFill>
                <a:latin typeface="Arial"/>
                <a:cs typeface="Arial"/>
              </a:rPr>
              <a:t>sur</a:t>
            </a:r>
            <a:r>
              <a:rPr sz="1500" spc="-135" dirty="0">
                <a:solidFill>
                  <a:srgbClr val="60616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606161"/>
                </a:solidFill>
                <a:latin typeface="Arial"/>
                <a:cs typeface="Arial"/>
              </a:rPr>
              <a:t>l’I.A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3680205" y="3427145"/>
            <a:ext cx="534784" cy="14399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14990" y="3427145"/>
            <a:ext cx="1085786" cy="143992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31831" y="3644607"/>
            <a:ext cx="783158" cy="178206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14990" y="3644607"/>
            <a:ext cx="1077887" cy="17820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3412744" y="3362435"/>
            <a:ext cx="1898650" cy="4749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40029">
              <a:lnSpc>
                <a:spcPts val="1710"/>
              </a:lnSpc>
              <a:spcBef>
                <a:spcPts val="254"/>
              </a:spcBef>
              <a:tabLst>
                <a:tab pos="900430" algn="l"/>
                <a:tab pos="1423035" algn="l"/>
              </a:tabLst>
            </a:pPr>
            <a:r>
              <a:rPr sz="1500" spc="45" dirty="0">
                <a:solidFill>
                  <a:srgbClr val="9D0E33"/>
                </a:solidFill>
                <a:latin typeface="Arial"/>
                <a:cs typeface="Arial"/>
              </a:rPr>
              <a:t>Fon</a:t>
            </a:r>
            <a:r>
              <a:rPr sz="1500" spc="45" dirty="0">
                <a:solidFill>
                  <a:srgbClr val="9C0E33"/>
                </a:solidFill>
                <a:latin typeface="Arial"/>
                <a:cs typeface="Arial"/>
              </a:rPr>
              <a:t>ctio</a:t>
            </a:r>
            <a:r>
              <a:rPr sz="1500" spc="45" dirty="0">
                <a:solidFill>
                  <a:srgbClr val="9C0E32"/>
                </a:solidFill>
                <a:latin typeface="Arial"/>
                <a:cs typeface="Arial"/>
              </a:rPr>
              <a:t>n</a:t>
            </a:r>
            <a:r>
              <a:rPr sz="1500" spc="45" dirty="0">
                <a:solidFill>
                  <a:srgbClr val="9B0E32"/>
                </a:solidFill>
                <a:latin typeface="Arial"/>
                <a:cs typeface="Arial"/>
              </a:rPr>
              <a:t>n</a:t>
            </a:r>
            <a:r>
              <a:rPr sz="1500" spc="45" dirty="0">
                <a:solidFill>
                  <a:srgbClr val="9A0D31"/>
                </a:solidFill>
                <a:latin typeface="Arial"/>
                <a:cs typeface="Arial"/>
              </a:rPr>
              <a:t>e	</a:t>
            </a:r>
            <a:r>
              <a:rPr sz="1500" spc="45" dirty="0">
                <a:solidFill>
                  <a:srgbClr val="940A2F"/>
                </a:solidFill>
                <a:latin typeface="Arial"/>
                <a:cs typeface="Arial"/>
              </a:rPr>
              <a:t>e</a:t>
            </a:r>
            <a:r>
              <a:rPr sz="1500" spc="45" dirty="0">
                <a:solidFill>
                  <a:srgbClr val="92092E"/>
                </a:solidFill>
                <a:latin typeface="Arial"/>
                <a:cs typeface="Arial"/>
              </a:rPr>
              <a:t>n</a:t>
            </a:r>
            <a:r>
              <a:rPr sz="1500" spc="45" dirty="0">
                <a:solidFill>
                  <a:srgbClr val="90082D"/>
                </a:solidFill>
                <a:latin typeface="Arial"/>
                <a:cs typeface="Arial"/>
              </a:rPr>
              <a:t>t</a:t>
            </a:r>
            <a:r>
              <a:rPr sz="1500" spc="-85" dirty="0">
                <a:solidFill>
                  <a:srgbClr val="90082D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8D072C"/>
                </a:solidFill>
                <a:latin typeface="Arial"/>
                <a:cs typeface="Arial"/>
              </a:rPr>
              <a:t>&amp;  </a:t>
            </a:r>
            <a:r>
              <a:rPr sz="1500" spc="40" dirty="0">
                <a:solidFill>
                  <a:srgbClr val="9D0E33"/>
                </a:solidFill>
                <a:latin typeface="Arial"/>
                <a:cs typeface="Arial"/>
              </a:rPr>
              <a:t>Sol</a:t>
            </a:r>
            <a:r>
              <a:rPr sz="1500" spc="40" dirty="0">
                <a:solidFill>
                  <a:srgbClr val="9C0E33"/>
                </a:solidFill>
                <a:latin typeface="Arial"/>
                <a:cs typeface="Arial"/>
              </a:rPr>
              <a:t>ution	</a:t>
            </a:r>
            <a:r>
              <a:rPr sz="1500" spc="55" dirty="0">
                <a:solidFill>
                  <a:srgbClr val="9C0E33"/>
                </a:solidFill>
                <a:latin typeface="Arial"/>
                <a:cs typeface="Arial"/>
              </a:rPr>
              <a:t>t</a:t>
            </a:r>
            <a:r>
              <a:rPr sz="1500" spc="55" dirty="0">
                <a:solidFill>
                  <a:srgbClr val="9C0E32"/>
                </a:solidFill>
                <a:latin typeface="Arial"/>
                <a:cs typeface="Arial"/>
              </a:rPr>
              <a:t>e</a:t>
            </a:r>
            <a:r>
              <a:rPr sz="1500" spc="55" dirty="0">
                <a:solidFill>
                  <a:srgbClr val="9A0D32"/>
                </a:solidFill>
                <a:latin typeface="Arial"/>
                <a:cs typeface="Arial"/>
              </a:rPr>
              <a:t>c</a:t>
            </a:r>
            <a:r>
              <a:rPr sz="1500" spc="55" dirty="0">
                <a:solidFill>
                  <a:srgbClr val="980D31"/>
                </a:solidFill>
                <a:latin typeface="Arial"/>
                <a:cs typeface="Arial"/>
              </a:rPr>
              <a:t>h</a:t>
            </a:r>
            <a:r>
              <a:rPr sz="1500" spc="55" dirty="0">
                <a:solidFill>
                  <a:srgbClr val="960C30"/>
                </a:solidFill>
                <a:latin typeface="Arial"/>
                <a:cs typeface="Arial"/>
              </a:rPr>
              <a:t>n</a:t>
            </a:r>
            <a:r>
              <a:rPr sz="1500" spc="55" dirty="0">
                <a:solidFill>
                  <a:srgbClr val="940B2F"/>
                </a:solidFill>
                <a:latin typeface="Arial"/>
                <a:cs typeface="Arial"/>
              </a:rPr>
              <a:t>i</a:t>
            </a:r>
            <a:r>
              <a:rPr sz="1500" spc="55" dirty="0">
                <a:solidFill>
                  <a:srgbClr val="940A2F"/>
                </a:solidFill>
                <a:latin typeface="Arial"/>
                <a:cs typeface="Arial"/>
              </a:rPr>
              <a:t>q</a:t>
            </a:r>
            <a:r>
              <a:rPr sz="1500" spc="55" dirty="0">
                <a:solidFill>
                  <a:srgbClr val="91092E"/>
                </a:solidFill>
                <a:latin typeface="Arial"/>
                <a:cs typeface="Arial"/>
              </a:rPr>
              <a:t>u</a:t>
            </a:r>
            <a:r>
              <a:rPr sz="1500" spc="335" dirty="0">
                <a:solidFill>
                  <a:srgbClr val="91092E"/>
                </a:solidFill>
                <a:latin typeface="Arial"/>
                <a:cs typeface="Arial"/>
              </a:rPr>
              <a:t> </a:t>
            </a:r>
            <a:r>
              <a:rPr sz="1500" spc="35" dirty="0">
                <a:solidFill>
                  <a:srgbClr val="8B072B"/>
                </a:solidFill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4823542" y="4589047"/>
            <a:ext cx="1966595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Définition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&amp;</a:t>
            </a:r>
            <a:r>
              <a:rPr sz="1500" spc="-8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Bénéfices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7589247" y="2522500"/>
            <a:ext cx="109601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Chatbot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ove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4637925" y="4476406"/>
            <a:ext cx="1301699" cy="372783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797513" y="5027409"/>
            <a:ext cx="1142098" cy="10587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543818" y="4476406"/>
            <a:ext cx="48450" cy="18618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6830" y="4476406"/>
            <a:ext cx="206324" cy="9898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4810747" y="4567030"/>
            <a:ext cx="1397000" cy="4749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254"/>
              </a:spcBef>
            </a:pPr>
            <a:r>
              <a:rPr sz="1500" spc="40" dirty="0">
                <a:solidFill>
                  <a:srgbClr val="515254"/>
                </a:solidFill>
                <a:latin typeface="Arial"/>
                <a:cs typeface="Arial"/>
              </a:rPr>
              <a:t>D</a:t>
            </a:r>
            <a:r>
              <a:rPr sz="1500" spc="40" dirty="0">
                <a:solidFill>
                  <a:srgbClr val="525254"/>
                </a:solidFill>
                <a:latin typeface="Arial"/>
                <a:cs typeface="Arial"/>
              </a:rPr>
              <a:t>é</a:t>
            </a:r>
            <a:r>
              <a:rPr sz="1500" spc="40" dirty="0">
                <a:solidFill>
                  <a:srgbClr val="535355"/>
                </a:solidFill>
                <a:latin typeface="Arial"/>
                <a:cs typeface="Arial"/>
              </a:rPr>
              <a:t>f</a:t>
            </a:r>
            <a:r>
              <a:rPr sz="1500" spc="40" dirty="0">
                <a:solidFill>
                  <a:srgbClr val="545456"/>
                </a:solidFill>
                <a:latin typeface="Arial"/>
                <a:cs typeface="Arial"/>
              </a:rPr>
              <a:t>in</a:t>
            </a:r>
            <a:r>
              <a:rPr sz="1500" spc="40" dirty="0">
                <a:solidFill>
                  <a:srgbClr val="555557"/>
                </a:solidFill>
                <a:latin typeface="Arial"/>
                <a:cs typeface="Arial"/>
              </a:rPr>
              <a:t>i</a:t>
            </a:r>
            <a:r>
              <a:rPr sz="1500" spc="40" dirty="0">
                <a:solidFill>
                  <a:srgbClr val="555658"/>
                </a:solidFill>
                <a:latin typeface="Arial"/>
                <a:cs typeface="Arial"/>
              </a:rPr>
              <a:t>ti</a:t>
            </a:r>
            <a:r>
              <a:rPr sz="1500" spc="40" dirty="0">
                <a:solidFill>
                  <a:srgbClr val="565759"/>
                </a:solidFill>
                <a:latin typeface="Arial"/>
                <a:cs typeface="Arial"/>
              </a:rPr>
              <a:t>on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&amp;  </a:t>
            </a:r>
            <a:r>
              <a:rPr sz="1500" spc="35" dirty="0">
                <a:solidFill>
                  <a:srgbClr val="515254"/>
                </a:solidFill>
                <a:latin typeface="Arial"/>
                <a:cs typeface="Arial"/>
              </a:rPr>
              <a:t>C</a:t>
            </a:r>
            <a:r>
              <a:rPr sz="1500" spc="35" dirty="0">
                <a:solidFill>
                  <a:srgbClr val="525254"/>
                </a:solidFill>
                <a:latin typeface="Arial"/>
                <a:cs typeface="Arial"/>
              </a:rPr>
              <a:t>l</a:t>
            </a:r>
            <a:r>
              <a:rPr sz="1500" spc="35" dirty="0">
                <a:solidFill>
                  <a:srgbClr val="535355"/>
                </a:solidFill>
                <a:latin typeface="Arial"/>
                <a:cs typeface="Arial"/>
              </a:rPr>
              <a:t>ie</a:t>
            </a:r>
            <a:r>
              <a:rPr sz="1500" spc="35" dirty="0">
                <a:solidFill>
                  <a:srgbClr val="545456"/>
                </a:solidFill>
                <a:latin typeface="Arial"/>
                <a:cs typeface="Arial"/>
              </a:rPr>
              <a:t>n</a:t>
            </a:r>
            <a:r>
              <a:rPr sz="1500" spc="35" dirty="0">
                <a:solidFill>
                  <a:srgbClr val="555557"/>
                </a:solidFill>
                <a:latin typeface="Arial"/>
                <a:cs typeface="Arial"/>
              </a:rPr>
              <a:t>t </a:t>
            </a:r>
            <a:r>
              <a:rPr sz="1500" spc="114" dirty="0">
                <a:solidFill>
                  <a:srgbClr val="555658"/>
                </a:solidFill>
                <a:latin typeface="Arial"/>
                <a:cs typeface="Arial"/>
              </a:rPr>
              <a:t>/</a:t>
            </a:r>
            <a:r>
              <a:rPr sz="1500" spc="-85" dirty="0">
                <a:solidFill>
                  <a:srgbClr val="555658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565759"/>
                </a:solidFill>
                <a:latin typeface="Arial"/>
                <a:cs typeface="Arial"/>
              </a:rPr>
              <a:t>M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arque</a:t>
            </a:r>
            <a:endParaRPr sz="15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4143984" y="5231993"/>
            <a:ext cx="275526" cy="119989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73625" y="4631740"/>
            <a:ext cx="1465986" cy="718629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83634" y="5133289"/>
            <a:ext cx="713879" cy="218960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543805" y="4476406"/>
            <a:ext cx="301009" cy="656882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306087" y="5133289"/>
            <a:ext cx="237705" cy="82016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543793" y="4868074"/>
            <a:ext cx="159346" cy="265214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88130" y="4836934"/>
            <a:ext cx="195503" cy="31845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333240" y="4395825"/>
            <a:ext cx="314744" cy="195199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38523" y="5049024"/>
            <a:ext cx="505269" cy="16636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078008" y="4545914"/>
            <a:ext cx="629970" cy="58736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509668" y="4453394"/>
            <a:ext cx="120738" cy="20054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90073" y="5049011"/>
            <a:ext cx="87934" cy="2171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078008" y="4552327"/>
            <a:ext cx="465556" cy="496696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990073" y="5019535"/>
            <a:ext cx="48450" cy="31648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886898" y="4394288"/>
            <a:ext cx="653173" cy="573747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920629" y="4917935"/>
            <a:ext cx="110515" cy="13166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934993" y="4476406"/>
            <a:ext cx="608698" cy="57471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28668" y="4531143"/>
            <a:ext cx="501929" cy="517867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26966" y="4535830"/>
            <a:ext cx="481380" cy="354355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23842" y="4537836"/>
            <a:ext cx="519849" cy="47355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023761" y="4552327"/>
            <a:ext cx="519790" cy="430834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05097" y="4512513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5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20" y="700119"/>
                </a:lnTo>
                <a:lnTo>
                  <a:pt x="347964" y="698766"/>
                </a:lnTo>
                <a:lnTo>
                  <a:pt x="288239" y="698766"/>
                </a:lnTo>
                <a:lnTo>
                  <a:pt x="233032" y="695086"/>
                </a:lnTo>
                <a:lnTo>
                  <a:pt x="180061" y="684363"/>
                </a:lnTo>
                <a:lnTo>
                  <a:pt x="129798" y="667072"/>
                </a:lnTo>
                <a:lnTo>
                  <a:pt x="82718" y="643688"/>
                </a:lnTo>
                <a:lnTo>
                  <a:pt x="39294" y="614686"/>
                </a:lnTo>
                <a:lnTo>
                  <a:pt x="0" y="580542"/>
                </a:lnTo>
                <a:close/>
              </a:path>
              <a:path w="702945" h="702945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9" y="468771"/>
                </a:lnTo>
                <a:lnTo>
                  <a:pt x="634859" y="508313"/>
                </a:lnTo>
                <a:lnTo>
                  <a:pt x="608583" y="545000"/>
                </a:lnTo>
                <a:lnTo>
                  <a:pt x="578529" y="578524"/>
                </a:lnTo>
                <a:lnTo>
                  <a:pt x="545004" y="608578"/>
                </a:lnTo>
                <a:lnTo>
                  <a:pt x="508318" y="634852"/>
                </a:lnTo>
                <a:lnTo>
                  <a:pt x="468777" y="657040"/>
                </a:lnTo>
                <a:lnTo>
                  <a:pt x="426691" y="674833"/>
                </a:lnTo>
                <a:lnTo>
                  <a:pt x="382367" y="687924"/>
                </a:lnTo>
                <a:lnTo>
                  <a:pt x="336114" y="696004"/>
                </a:lnTo>
                <a:lnTo>
                  <a:pt x="288239" y="698766"/>
                </a:lnTo>
                <a:lnTo>
                  <a:pt x="347964" y="698766"/>
                </a:lnTo>
                <a:lnTo>
                  <a:pt x="386477" y="692038"/>
                </a:lnTo>
                <a:lnTo>
                  <a:pt x="430803" y="678947"/>
                </a:lnTo>
                <a:lnTo>
                  <a:pt x="472891" y="661152"/>
                </a:lnTo>
                <a:lnTo>
                  <a:pt x="512431" y="638963"/>
                </a:lnTo>
                <a:lnTo>
                  <a:pt x="549117" y="612687"/>
                </a:lnTo>
                <a:lnTo>
                  <a:pt x="582641" y="582633"/>
                </a:lnTo>
                <a:lnTo>
                  <a:pt x="612693" y="549107"/>
                </a:lnTo>
                <a:lnTo>
                  <a:pt x="638967" y="512419"/>
                </a:lnTo>
                <a:lnTo>
                  <a:pt x="661155" y="472876"/>
                </a:lnTo>
                <a:lnTo>
                  <a:pt x="678948" y="430786"/>
                </a:lnTo>
                <a:lnTo>
                  <a:pt x="692039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8" y="244008"/>
                </a:lnTo>
                <a:lnTo>
                  <a:pt x="691840" y="197357"/>
                </a:lnTo>
                <a:lnTo>
                  <a:pt x="678514" y="152676"/>
                </a:lnTo>
                <a:lnTo>
                  <a:pt x="660408" y="110284"/>
                </a:lnTo>
                <a:lnTo>
                  <a:pt x="637839" y="70497"/>
                </a:lnTo>
                <a:lnTo>
                  <a:pt x="611124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886898" y="4394276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5" h="705485">
                <a:moveTo>
                  <a:pt x="410540" y="0"/>
                </a:moveTo>
                <a:lnTo>
                  <a:pt x="362662" y="2762"/>
                </a:lnTo>
                <a:lnTo>
                  <a:pt x="316407" y="10844"/>
                </a:lnTo>
                <a:lnTo>
                  <a:pt x="272082" y="23937"/>
                </a:lnTo>
                <a:lnTo>
                  <a:pt x="229995" y="41732"/>
                </a:lnTo>
                <a:lnTo>
                  <a:pt x="190455" y="63923"/>
                </a:lnTo>
                <a:lnTo>
                  <a:pt x="153769" y="90200"/>
                </a:lnTo>
                <a:lnTo>
                  <a:pt x="120245" y="120256"/>
                </a:lnTo>
                <a:lnTo>
                  <a:pt x="90191" y="153782"/>
                </a:lnTo>
                <a:lnTo>
                  <a:pt x="63916" y="190469"/>
                </a:lnTo>
                <a:lnTo>
                  <a:pt x="41728" y="230011"/>
                </a:lnTo>
                <a:lnTo>
                  <a:pt x="23934" y="272098"/>
                </a:lnTo>
                <a:lnTo>
                  <a:pt x="10842" y="316423"/>
                </a:lnTo>
                <a:lnTo>
                  <a:pt x="2762" y="362677"/>
                </a:lnTo>
                <a:lnTo>
                  <a:pt x="0" y="410552"/>
                </a:lnTo>
                <a:lnTo>
                  <a:pt x="2863" y="459301"/>
                </a:lnTo>
                <a:lnTo>
                  <a:pt x="11238" y="506359"/>
                </a:lnTo>
                <a:lnTo>
                  <a:pt x="24797" y="551400"/>
                </a:lnTo>
                <a:lnTo>
                  <a:pt x="43216" y="594101"/>
                </a:lnTo>
                <a:lnTo>
                  <a:pt x="66168" y="634136"/>
                </a:lnTo>
                <a:lnTo>
                  <a:pt x="93328" y="671182"/>
                </a:lnTo>
                <a:lnTo>
                  <a:pt x="124371" y="704913"/>
                </a:lnTo>
                <a:lnTo>
                  <a:pt x="90811" y="665772"/>
                </a:lnTo>
                <a:lnTo>
                  <a:pt x="62311" y="622597"/>
                </a:lnTo>
                <a:lnTo>
                  <a:pt x="39336" y="575849"/>
                </a:lnTo>
                <a:lnTo>
                  <a:pt x="22350" y="525990"/>
                </a:lnTo>
                <a:lnTo>
                  <a:pt x="11818" y="473480"/>
                </a:lnTo>
                <a:lnTo>
                  <a:pt x="8204" y="418782"/>
                </a:lnTo>
                <a:lnTo>
                  <a:pt x="10966" y="370900"/>
                </a:lnTo>
                <a:lnTo>
                  <a:pt x="19046" y="324641"/>
                </a:lnTo>
                <a:lnTo>
                  <a:pt x="32137" y="280313"/>
                </a:lnTo>
                <a:lnTo>
                  <a:pt x="49930" y="238224"/>
                </a:lnTo>
                <a:lnTo>
                  <a:pt x="72118" y="198682"/>
                </a:lnTo>
                <a:lnTo>
                  <a:pt x="98392" y="161995"/>
                </a:lnTo>
                <a:lnTo>
                  <a:pt x="128446" y="128471"/>
                </a:lnTo>
                <a:lnTo>
                  <a:pt x="161970" y="98418"/>
                </a:lnTo>
                <a:lnTo>
                  <a:pt x="198657" y="72143"/>
                </a:lnTo>
                <a:lnTo>
                  <a:pt x="238199" y="49955"/>
                </a:lnTo>
                <a:lnTo>
                  <a:pt x="280288" y="32162"/>
                </a:lnTo>
                <a:lnTo>
                  <a:pt x="324615" y="19071"/>
                </a:lnTo>
                <a:lnTo>
                  <a:pt x="370874" y="10991"/>
                </a:lnTo>
                <a:lnTo>
                  <a:pt x="418757" y="8229"/>
                </a:lnTo>
                <a:lnTo>
                  <a:pt x="489396" y="8229"/>
                </a:lnTo>
                <a:lnTo>
                  <a:pt x="459280" y="2865"/>
                </a:lnTo>
                <a:lnTo>
                  <a:pt x="410540" y="0"/>
                </a:lnTo>
                <a:close/>
              </a:path>
              <a:path w="705485" h="705485">
                <a:moveTo>
                  <a:pt x="489396" y="8229"/>
                </a:moveTo>
                <a:lnTo>
                  <a:pt x="418757" y="8229"/>
                </a:lnTo>
                <a:lnTo>
                  <a:pt x="473450" y="11843"/>
                </a:lnTo>
                <a:lnTo>
                  <a:pt x="525959" y="22376"/>
                </a:lnTo>
                <a:lnTo>
                  <a:pt x="575819" y="39363"/>
                </a:lnTo>
                <a:lnTo>
                  <a:pt x="622569" y="62341"/>
                </a:lnTo>
                <a:lnTo>
                  <a:pt x="665746" y="90844"/>
                </a:lnTo>
                <a:lnTo>
                  <a:pt x="704888" y="124409"/>
                </a:lnTo>
                <a:lnTo>
                  <a:pt x="671156" y="93364"/>
                </a:lnTo>
                <a:lnTo>
                  <a:pt x="634109" y="66199"/>
                </a:lnTo>
                <a:lnTo>
                  <a:pt x="594072" y="43239"/>
                </a:lnTo>
                <a:lnTo>
                  <a:pt x="551372" y="24812"/>
                </a:lnTo>
                <a:lnTo>
                  <a:pt x="506332" y="11245"/>
                </a:lnTo>
                <a:lnTo>
                  <a:pt x="489396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030586" y="4538002"/>
            <a:ext cx="533704" cy="53369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106811" y="4614240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377101"/>
                </a:moveTo>
                <a:lnTo>
                  <a:pt x="39754" y="410551"/>
                </a:lnTo>
                <a:lnTo>
                  <a:pt x="85521" y="435851"/>
                </a:lnTo>
                <a:lnTo>
                  <a:pt x="136184" y="451864"/>
                </a:lnTo>
                <a:lnTo>
                  <a:pt x="190626" y="457454"/>
                </a:lnTo>
                <a:lnTo>
                  <a:pt x="236248" y="453351"/>
                </a:lnTo>
                <a:lnTo>
                  <a:pt x="186524" y="453351"/>
                </a:lnTo>
                <a:lnTo>
                  <a:pt x="133548" y="448063"/>
                </a:lnTo>
                <a:lnTo>
                  <a:pt x="84118" y="432895"/>
                </a:lnTo>
                <a:lnTo>
                  <a:pt x="39260" y="408892"/>
                </a:lnTo>
                <a:lnTo>
                  <a:pt x="0" y="377101"/>
                </a:lnTo>
                <a:close/>
              </a:path>
              <a:path w="457835" h="457835">
                <a:moveTo>
                  <a:pt x="377126" y="0"/>
                </a:moveTo>
                <a:lnTo>
                  <a:pt x="408918" y="39252"/>
                </a:lnTo>
                <a:lnTo>
                  <a:pt x="432920" y="84104"/>
                </a:lnTo>
                <a:lnTo>
                  <a:pt x="448088" y="133525"/>
                </a:lnTo>
                <a:lnTo>
                  <a:pt x="453377" y="186486"/>
                </a:lnTo>
                <a:lnTo>
                  <a:pt x="449069" y="234395"/>
                </a:lnTo>
                <a:lnTo>
                  <a:pt x="436652" y="279511"/>
                </a:lnTo>
                <a:lnTo>
                  <a:pt x="416885" y="321076"/>
                </a:lnTo>
                <a:lnTo>
                  <a:pt x="390530" y="358329"/>
                </a:lnTo>
                <a:lnTo>
                  <a:pt x="358346" y="390512"/>
                </a:lnTo>
                <a:lnTo>
                  <a:pt x="321094" y="416865"/>
                </a:lnTo>
                <a:lnTo>
                  <a:pt x="279532" y="436629"/>
                </a:lnTo>
                <a:lnTo>
                  <a:pt x="234423" y="449044"/>
                </a:lnTo>
                <a:lnTo>
                  <a:pt x="186524" y="453351"/>
                </a:lnTo>
                <a:lnTo>
                  <a:pt x="236248" y="453351"/>
                </a:lnTo>
                <a:lnTo>
                  <a:pt x="283640" y="440731"/>
                </a:lnTo>
                <a:lnTo>
                  <a:pt x="325201" y="420967"/>
                </a:lnTo>
                <a:lnTo>
                  <a:pt x="362454" y="394614"/>
                </a:lnTo>
                <a:lnTo>
                  <a:pt x="394637" y="362431"/>
                </a:lnTo>
                <a:lnTo>
                  <a:pt x="420990" y="325178"/>
                </a:lnTo>
                <a:lnTo>
                  <a:pt x="440755" y="283613"/>
                </a:lnTo>
                <a:lnTo>
                  <a:pt x="453171" y="238497"/>
                </a:lnTo>
                <a:lnTo>
                  <a:pt x="457479" y="190588"/>
                </a:lnTo>
                <a:lnTo>
                  <a:pt x="451892" y="136163"/>
                </a:lnTo>
                <a:lnTo>
                  <a:pt x="435886" y="85502"/>
                </a:lnTo>
                <a:lnTo>
                  <a:pt x="410587" y="39737"/>
                </a:lnTo>
                <a:lnTo>
                  <a:pt x="37712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30586" y="4538002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39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1"/>
                </a:lnTo>
                <a:lnTo>
                  <a:pt x="95014" y="62831"/>
                </a:lnTo>
                <a:lnTo>
                  <a:pt x="62833" y="95010"/>
                </a:lnTo>
                <a:lnTo>
                  <a:pt x="36482" y="132258"/>
                </a:lnTo>
                <a:lnTo>
                  <a:pt x="16720" y="173817"/>
                </a:lnTo>
                <a:lnTo>
                  <a:pt x="4306" y="218926"/>
                </a:lnTo>
                <a:lnTo>
                  <a:pt x="0" y="266826"/>
                </a:lnTo>
                <a:lnTo>
                  <a:pt x="5744" y="322011"/>
                </a:lnTo>
                <a:lnTo>
                  <a:pt x="22188" y="373286"/>
                </a:lnTo>
                <a:lnTo>
                  <a:pt x="48150" y="419487"/>
                </a:lnTo>
                <a:lnTo>
                  <a:pt x="82448" y="459447"/>
                </a:lnTo>
                <a:lnTo>
                  <a:pt x="51471" y="420462"/>
                </a:lnTo>
                <a:lnTo>
                  <a:pt x="28098" y="376077"/>
                </a:lnTo>
                <a:lnTo>
                  <a:pt x="13336" y="327279"/>
                </a:lnTo>
                <a:lnTo>
                  <a:pt x="8191" y="275056"/>
                </a:lnTo>
                <a:lnTo>
                  <a:pt x="12499" y="227148"/>
                </a:lnTo>
                <a:lnTo>
                  <a:pt x="24915" y="182031"/>
                </a:lnTo>
                <a:lnTo>
                  <a:pt x="44680" y="140467"/>
                </a:lnTo>
                <a:lnTo>
                  <a:pt x="71036" y="103213"/>
                </a:lnTo>
                <a:lnTo>
                  <a:pt x="103221" y="71030"/>
                </a:lnTo>
                <a:lnTo>
                  <a:pt x="140476" y="44677"/>
                </a:lnTo>
                <a:lnTo>
                  <a:pt x="182042" y="24913"/>
                </a:lnTo>
                <a:lnTo>
                  <a:pt x="227160" y="12498"/>
                </a:lnTo>
                <a:lnTo>
                  <a:pt x="275069" y="8191"/>
                </a:lnTo>
                <a:lnTo>
                  <a:pt x="329654" y="8191"/>
                </a:lnTo>
                <a:lnTo>
                  <a:pt x="322029" y="5745"/>
                </a:lnTo>
                <a:lnTo>
                  <a:pt x="266852" y="0"/>
                </a:lnTo>
                <a:close/>
              </a:path>
              <a:path w="459739" h="459739">
                <a:moveTo>
                  <a:pt x="329654" y="8191"/>
                </a:moveTo>
                <a:lnTo>
                  <a:pt x="275069" y="8191"/>
                </a:lnTo>
                <a:lnTo>
                  <a:pt x="327290" y="13332"/>
                </a:lnTo>
                <a:lnTo>
                  <a:pt x="376086" y="28087"/>
                </a:lnTo>
                <a:lnTo>
                  <a:pt x="420474" y="51455"/>
                </a:lnTo>
                <a:lnTo>
                  <a:pt x="459473" y="82435"/>
                </a:lnTo>
                <a:lnTo>
                  <a:pt x="419505" y="48150"/>
                </a:lnTo>
                <a:lnTo>
                  <a:pt x="373302" y="22191"/>
                </a:lnTo>
                <a:lnTo>
                  <a:pt x="329654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557909" y="2918002"/>
            <a:ext cx="1142098" cy="158280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04214" y="2419413"/>
            <a:ext cx="1395793" cy="43200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49083" y="2419413"/>
            <a:ext cx="234289" cy="12085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596530" y="2565234"/>
            <a:ext cx="1103490" cy="14457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603883" y="2782697"/>
            <a:ext cx="1096124" cy="14399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 txBox="1"/>
          <p:nvPr/>
        </p:nvSpPr>
        <p:spPr>
          <a:xfrm>
            <a:off x="7576502" y="2500524"/>
            <a:ext cx="2249805" cy="4749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254"/>
              </a:spcBef>
            </a:pPr>
            <a:r>
              <a:rPr sz="1500" spc="55" dirty="0">
                <a:solidFill>
                  <a:srgbClr val="515254"/>
                </a:solidFill>
                <a:latin typeface="Arial"/>
                <a:cs typeface="Arial"/>
              </a:rPr>
              <a:t>C</a:t>
            </a:r>
            <a:r>
              <a:rPr sz="1500" spc="55" dirty="0">
                <a:solidFill>
                  <a:srgbClr val="525254"/>
                </a:solidFill>
                <a:latin typeface="Arial"/>
                <a:cs typeface="Arial"/>
              </a:rPr>
              <a:t>h</a:t>
            </a:r>
            <a:r>
              <a:rPr sz="1500" spc="55" dirty="0">
                <a:solidFill>
                  <a:srgbClr val="535355"/>
                </a:solidFill>
                <a:latin typeface="Arial"/>
                <a:cs typeface="Arial"/>
              </a:rPr>
              <a:t>a</a:t>
            </a:r>
            <a:r>
              <a:rPr sz="1500" spc="55" dirty="0">
                <a:solidFill>
                  <a:srgbClr val="545456"/>
                </a:solidFill>
                <a:latin typeface="Arial"/>
                <a:cs typeface="Arial"/>
              </a:rPr>
              <a:t>t</a:t>
            </a:r>
            <a:r>
              <a:rPr sz="1500" spc="55" dirty="0">
                <a:solidFill>
                  <a:srgbClr val="555557"/>
                </a:solidFill>
                <a:latin typeface="Arial"/>
                <a:cs typeface="Arial"/>
              </a:rPr>
              <a:t>b</a:t>
            </a:r>
            <a:r>
              <a:rPr sz="1500" spc="55" dirty="0">
                <a:solidFill>
                  <a:srgbClr val="555658"/>
                </a:solidFill>
                <a:latin typeface="Arial"/>
                <a:cs typeface="Arial"/>
              </a:rPr>
              <a:t>o</a:t>
            </a:r>
            <a:r>
              <a:rPr sz="1500" spc="55" dirty="0">
                <a:solidFill>
                  <a:srgbClr val="565759"/>
                </a:solidFill>
                <a:latin typeface="Arial"/>
                <a:cs typeface="Arial"/>
              </a:rPr>
              <a:t>t </a:t>
            </a:r>
            <a:r>
              <a:rPr sz="1500" spc="65" dirty="0">
                <a:solidFill>
                  <a:srgbClr val="57585A"/>
                </a:solidFill>
                <a:latin typeface="Arial"/>
                <a:cs typeface="Arial"/>
              </a:rPr>
              <a:t>o </a:t>
            </a:r>
            <a:r>
              <a:rPr sz="1500" spc="35" dirty="0">
                <a:solidFill>
                  <a:srgbClr val="58595B"/>
                </a:solidFill>
                <a:latin typeface="Arial"/>
                <a:cs typeface="Arial"/>
              </a:rPr>
              <a:t>erview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&amp;  </a:t>
            </a:r>
            <a:r>
              <a:rPr sz="1500" spc="-350" dirty="0">
                <a:solidFill>
                  <a:srgbClr val="515254"/>
                </a:solidFill>
                <a:latin typeface="Arial"/>
                <a:cs typeface="Arial"/>
              </a:rPr>
              <a:t>F</a:t>
            </a:r>
            <a:r>
              <a:rPr sz="1500" spc="-350" dirty="0">
                <a:solidFill>
                  <a:srgbClr val="58595B"/>
                </a:solidFill>
                <a:latin typeface="Arial"/>
                <a:cs typeface="Arial"/>
              </a:rPr>
              <a:t>Fa</a:t>
            </a:r>
            <a:r>
              <a:rPr sz="1500" spc="-350" dirty="0">
                <a:solidFill>
                  <a:srgbClr val="525254"/>
                </a:solidFill>
                <a:latin typeface="Arial"/>
                <a:cs typeface="Arial"/>
              </a:rPr>
              <a:t>a</a:t>
            </a:r>
            <a:r>
              <a:rPr sz="1500" spc="-350" dirty="0">
                <a:solidFill>
                  <a:srgbClr val="535355"/>
                </a:solidFill>
                <a:latin typeface="Arial"/>
                <a:cs typeface="Arial"/>
              </a:rPr>
              <a:t>c</a:t>
            </a:r>
            <a:r>
              <a:rPr sz="1500" spc="-350" dirty="0">
                <a:solidFill>
                  <a:srgbClr val="58595B"/>
                </a:solidFill>
                <a:latin typeface="Arial"/>
                <a:cs typeface="Arial"/>
              </a:rPr>
              <a:t>ct</a:t>
            </a:r>
            <a:r>
              <a:rPr sz="1500" spc="-350" dirty="0">
                <a:solidFill>
                  <a:srgbClr val="545456"/>
                </a:solidFill>
                <a:latin typeface="Arial"/>
                <a:cs typeface="Arial"/>
              </a:rPr>
              <a:t>t</a:t>
            </a:r>
            <a:r>
              <a:rPr sz="1500" spc="-350" dirty="0">
                <a:solidFill>
                  <a:srgbClr val="555557"/>
                </a:solidFill>
                <a:latin typeface="Arial"/>
                <a:cs typeface="Arial"/>
              </a:rPr>
              <a:t>e</a:t>
            </a:r>
            <a:r>
              <a:rPr sz="1500" spc="-350" dirty="0">
                <a:solidFill>
                  <a:srgbClr val="58595B"/>
                </a:solidFill>
                <a:latin typeface="Arial"/>
                <a:cs typeface="Arial"/>
              </a:rPr>
              <a:t>eu</a:t>
            </a:r>
            <a:r>
              <a:rPr sz="1500" spc="-350" dirty="0">
                <a:solidFill>
                  <a:srgbClr val="555658"/>
                </a:solidFill>
                <a:latin typeface="Arial"/>
                <a:cs typeface="Arial"/>
              </a:rPr>
              <a:t>u</a:t>
            </a:r>
            <a:r>
              <a:rPr sz="1500" spc="-350" dirty="0">
                <a:solidFill>
                  <a:srgbClr val="565759"/>
                </a:solidFill>
                <a:latin typeface="Arial"/>
                <a:cs typeface="Arial"/>
              </a:rPr>
              <a:t>r</a:t>
            </a:r>
            <a:r>
              <a:rPr sz="1500" spc="-350" dirty="0">
                <a:solidFill>
                  <a:srgbClr val="58595B"/>
                </a:solidFill>
                <a:latin typeface="Arial"/>
                <a:cs typeface="Arial"/>
              </a:rPr>
              <a:t>r</a:t>
            </a:r>
            <a:r>
              <a:rPr sz="1500" spc="-350" dirty="0">
                <a:solidFill>
                  <a:srgbClr val="565759"/>
                </a:solidFill>
                <a:latin typeface="Arial"/>
                <a:cs typeface="Arial"/>
              </a:rPr>
              <a:t>s</a:t>
            </a:r>
            <a:r>
              <a:rPr sz="1500" spc="-350" dirty="0">
                <a:solidFill>
                  <a:srgbClr val="58595B"/>
                </a:solidFill>
                <a:latin typeface="Arial"/>
                <a:cs typeface="Arial"/>
              </a:rPr>
              <a:t>s </a:t>
            </a:r>
            <a:r>
              <a:rPr sz="1500" spc="-135" dirty="0">
                <a:solidFill>
                  <a:srgbClr val="58595B"/>
                </a:solidFill>
                <a:latin typeface="Arial"/>
                <a:cs typeface="Arial"/>
              </a:rPr>
              <a:t>clleefs 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de</a:t>
            </a:r>
            <a:r>
              <a:rPr sz="1500" spc="-18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50" dirty="0">
                <a:solidFill>
                  <a:srgbClr val="58595B"/>
                </a:solidFill>
                <a:latin typeface="Arial"/>
                <a:cs typeface="Arial"/>
              </a:rPr>
              <a:t>succès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4" name="object 114"/>
          <p:cNvSpPr/>
          <p:nvPr/>
        </p:nvSpPr>
        <p:spPr>
          <a:xfrm>
            <a:off x="6844017" y="3076295"/>
            <a:ext cx="713892" cy="218948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04201" y="2419413"/>
            <a:ext cx="300944" cy="656869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09104" y="2340457"/>
            <a:ext cx="299275" cy="193586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47891" y="2770276"/>
            <a:ext cx="196126" cy="328117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98906" y="2992031"/>
            <a:ext cx="505282" cy="166369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838391" y="2992031"/>
            <a:ext cx="219443" cy="84251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838403" y="2543441"/>
            <a:ext cx="629970" cy="532841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278103" y="2489619"/>
            <a:ext cx="135839" cy="15325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292022" y="2502268"/>
            <a:ext cx="95796" cy="90144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47878" y="2770035"/>
            <a:ext cx="143103" cy="224155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647319" y="2337295"/>
            <a:ext cx="653161" cy="600760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693941" y="2888818"/>
            <a:ext cx="104851" cy="105371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10248" y="2771982"/>
            <a:ext cx="80657" cy="220226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29400" y="2419413"/>
            <a:ext cx="574751" cy="568947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84835" y="2602280"/>
            <a:ext cx="111861" cy="25840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85012" y="2911652"/>
            <a:ext cx="53390" cy="8247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84835" y="2474150"/>
            <a:ext cx="510895" cy="517880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784326" y="2486723"/>
            <a:ext cx="519760" cy="38516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84149" y="2491473"/>
            <a:ext cx="519899" cy="485051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85012" y="2533599"/>
            <a:ext cx="516483" cy="418426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65493" y="2455519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4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18" y="700119"/>
                </a:lnTo>
                <a:lnTo>
                  <a:pt x="347961" y="698766"/>
                </a:lnTo>
                <a:lnTo>
                  <a:pt x="288226" y="698766"/>
                </a:lnTo>
                <a:lnTo>
                  <a:pt x="233025" y="695085"/>
                </a:lnTo>
                <a:lnTo>
                  <a:pt x="180057" y="684360"/>
                </a:lnTo>
                <a:lnTo>
                  <a:pt x="129797" y="667067"/>
                </a:lnTo>
                <a:lnTo>
                  <a:pt x="82717" y="643682"/>
                </a:lnTo>
                <a:lnTo>
                  <a:pt x="39294" y="614682"/>
                </a:lnTo>
                <a:lnTo>
                  <a:pt x="0" y="580542"/>
                </a:lnTo>
                <a:close/>
              </a:path>
              <a:path w="702945" h="702944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8" y="468771"/>
                </a:lnTo>
                <a:lnTo>
                  <a:pt x="634859" y="508313"/>
                </a:lnTo>
                <a:lnTo>
                  <a:pt x="608582" y="545000"/>
                </a:lnTo>
                <a:lnTo>
                  <a:pt x="578527" y="578524"/>
                </a:lnTo>
                <a:lnTo>
                  <a:pt x="545002" y="608578"/>
                </a:lnTo>
                <a:lnTo>
                  <a:pt x="508315" y="634852"/>
                </a:lnTo>
                <a:lnTo>
                  <a:pt x="468773" y="657040"/>
                </a:lnTo>
                <a:lnTo>
                  <a:pt x="426685" y="674833"/>
                </a:lnTo>
                <a:lnTo>
                  <a:pt x="382359" y="687924"/>
                </a:lnTo>
                <a:lnTo>
                  <a:pt x="336103" y="696004"/>
                </a:lnTo>
                <a:lnTo>
                  <a:pt x="288226" y="698766"/>
                </a:lnTo>
                <a:lnTo>
                  <a:pt x="347961" y="698766"/>
                </a:lnTo>
                <a:lnTo>
                  <a:pt x="386473" y="692038"/>
                </a:lnTo>
                <a:lnTo>
                  <a:pt x="430798" y="678947"/>
                </a:lnTo>
                <a:lnTo>
                  <a:pt x="472885" y="661152"/>
                </a:lnTo>
                <a:lnTo>
                  <a:pt x="512426" y="638963"/>
                </a:lnTo>
                <a:lnTo>
                  <a:pt x="549112" y="612687"/>
                </a:lnTo>
                <a:lnTo>
                  <a:pt x="582636" y="582633"/>
                </a:lnTo>
                <a:lnTo>
                  <a:pt x="612689" y="549107"/>
                </a:lnTo>
                <a:lnTo>
                  <a:pt x="638964" y="512419"/>
                </a:lnTo>
                <a:lnTo>
                  <a:pt x="661153" y="472876"/>
                </a:lnTo>
                <a:lnTo>
                  <a:pt x="678947" y="430786"/>
                </a:lnTo>
                <a:lnTo>
                  <a:pt x="692038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7" y="244008"/>
                </a:lnTo>
                <a:lnTo>
                  <a:pt x="691838" y="197357"/>
                </a:lnTo>
                <a:lnTo>
                  <a:pt x="678510" y="152676"/>
                </a:lnTo>
                <a:lnTo>
                  <a:pt x="660403" y="110284"/>
                </a:lnTo>
                <a:lnTo>
                  <a:pt x="637833" y="70497"/>
                </a:lnTo>
                <a:lnTo>
                  <a:pt x="611120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47281" y="2337295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4" h="705485">
                <a:moveTo>
                  <a:pt x="410552" y="0"/>
                </a:moveTo>
                <a:lnTo>
                  <a:pt x="362673" y="2762"/>
                </a:lnTo>
                <a:lnTo>
                  <a:pt x="316415" y="10843"/>
                </a:lnTo>
                <a:lnTo>
                  <a:pt x="272088" y="23935"/>
                </a:lnTo>
                <a:lnTo>
                  <a:pt x="230000" y="41730"/>
                </a:lnTo>
                <a:lnTo>
                  <a:pt x="190458" y="63919"/>
                </a:lnTo>
                <a:lnTo>
                  <a:pt x="153771" y="90195"/>
                </a:lnTo>
                <a:lnTo>
                  <a:pt x="120246" y="120249"/>
                </a:lnTo>
                <a:lnTo>
                  <a:pt x="90192" y="153774"/>
                </a:lnTo>
                <a:lnTo>
                  <a:pt x="63917" y="190460"/>
                </a:lnTo>
                <a:lnTo>
                  <a:pt x="41728" y="230001"/>
                </a:lnTo>
                <a:lnTo>
                  <a:pt x="23934" y="272087"/>
                </a:lnTo>
                <a:lnTo>
                  <a:pt x="10842" y="316411"/>
                </a:lnTo>
                <a:lnTo>
                  <a:pt x="2762" y="362665"/>
                </a:lnTo>
                <a:lnTo>
                  <a:pt x="0" y="410540"/>
                </a:lnTo>
                <a:lnTo>
                  <a:pt x="2863" y="459289"/>
                </a:lnTo>
                <a:lnTo>
                  <a:pt x="11238" y="506346"/>
                </a:lnTo>
                <a:lnTo>
                  <a:pt x="24798" y="551387"/>
                </a:lnTo>
                <a:lnTo>
                  <a:pt x="43218" y="594088"/>
                </a:lnTo>
                <a:lnTo>
                  <a:pt x="66173" y="634123"/>
                </a:lnTo>
                <a:lnTo>
                  <a:pt x="93336" y="671169"/>
                </a:lnTo>
                <a:lnTo>
                  <a:pt x="124383" y="704900"/>
                </a:lnTo>
                <a:lnTo>
                  <a:pt x="90819" y="665760"/>
                </a:lnTo>
                <a:lnTo>
                  <a:pt x="62318" y="622585"/>
                </a:lnTo>
                <a:lnTo>
                  <a:pt x="39344" y="575837"/>
                </a:lnTo>
                <a:lnTo>
                  <a:pt x="22360" y="525977"/>
                </a:lnTo>
                <a:lnTo>
                  <a:pt x="11830" y="473467"/>
                </a:lnTo>
                <a:lnTo>
                  <a:pt x="8216" y="418769"/>
                </a:lnTo>
                <a:lnTo>
                  <a:pt x="10978" y="370889"/>
                </a:lnTo>
                <a:lnTo>
                  <a:pt x="19059" y="324632"/>
                </a:lnTo>
                <a:lnTo>
                  <a:pt x="32149" y="280305"/>
                </a:lnTo>
                <a:lnTo>
                  <a:pt x="49943" y="238217"/>
                </a:lnTo>
                <a:lnTo>
                  <a:pt x="72131" y="198675"/>
                </a:lnTo>
                <a:lnTo>
                  <a:pt x="98405" y="161988"/>
                </a:lnTo>
                <a:lnTo>
                  <a:pt x="128458" y="128463"/>
                </a:lnTo>
                <a:lnTo>
                  <a:pt x="161983" y="98409"/>
                </a:lnTo>
                <a:lnTo>
                  <a:pt x="198669" y="72134"/>
                </a:lnTo>
                <a:lnTo>
                  <a:pt x="238211" y="49945"/>
                </a:lnTo>
                <a:lnTo>
                  <a:pt x="280300" y="32151"/>
                </a:lnTo>
                <a:lnTo>
                  <a:pt x="324628" y="19059"/>
                </a:lnTo>
                <a:lnTo>
                  <a:pt x="370887" y="10978"/>
                </a:lnTo>
                <a:lnTo>
                  <a:pt x="418769" y="8216"/>
                </a:lnTo>
                <a:lnTo>
                  <a:pt x="489341" y="8216"/>
                </a:lnTo>
                <a:lnTo>
                  <a:pt x="459288" y="2865"/>
                </a:lnTo>
                <a:lnTo>
                  <a:pt x="410552" y="0"/>
                </a:lnTo>
                <a:close/>
              </a:path>
              <a:path w="705484" h="705485">
                <a:moveTo>
                  <a:pt x="489341" y="8216"/>
                </a:moveTo>
                <a:lnTo>
                  <a:pt x="418769" y="8216"/>
                </a:lnTo>
                <a:lnTo>
                  <a:pt x="473462" y="11830"/>
                </a:lnTo>
                <a:lnTo>
                  <a:pt x="525968" y="22363"/>
                </a:lnTo>
                <a:lnTo>
                  <a:pt x="575825" y="39350"/>
                </a:lnTo>
                <a:lnTo>
                  <a:pt x="622572" y="62328"/>
                </a:lnTo>
                <a:lnTo>
                  <a:pt x="665747" y="90831"/>
                </a:lnTo>
                <a:lnTo>
                  <a:pt x="704888" y="124396"/>
                </a:lnTo>
                <a:lnTo>
                  <a:pt x="671156" y="93352"/>
                </a:lnTo>
                <a:lnTo>
                  <a:pt x="634109" y="66189"/>
                </a:lnTo>
                <a:lnTo>
                  <a:pt x="594073" y="43231"/>
                </a:lnTo>
                <a:lnTo>
                  <a:pt x="551374" y="24807"/>
                </a:lnTo>
                <a:lnTo>
                  <a:pt x="506337" y="11243"/>
                </a:lnTo>
                <a:lnTo>
                  <a:pt x="489341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90982" y="2480995"/>
            <a:ext cx="533704" cy="533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867207" y="2557233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4" h="457835">
                <a:moveTo>
                  <a:pt x="0" y="377113"/>
                </a:moveTo>
                <a:lnTo>
                  <a:pt x="39754" y="410569"/>
                </a:lnTo>
                <a:lnTo>
                  <a:pt x="85521" y="435868"/>
                </a:lnTo>
                <a:lnTo>
                  <a:pt x="136184" y="451878"/>
                </a:lnTo>
                <a:lnTo>
                  <a:pt x="190626" y="457466"/>
                </a:lnTo>
                <a:lnTo>
                  <a:pt x="236252" y="453364"/>
                </a:lnTo>
                <a:lnTo>
                  <a:pt x="186512" y="453364"/>
                </a:lnTo>
                <a:lnTo>
                  <a:pt x="133543" y="448076"/>
                </a:lnTo>
                <a:lnTo>
                  <a:pt x="84116" y="432908"/>
                </a:lnTo>
                <a:lnTo>
                  <a:pt x="39259" y="408905"/>
                </a:lnTo>
                <a:lnTo>
                  <a:pt x="0" y="377113"/>
                </a:lnTo>
                <a:close/>
              </a:path>
              <a:path w="457834" h="457835">
                <a:moveTo>
                  <a:pt x="377113" y="0"/>
                </a:moveTo>
                <a:lnTo>
                  <a:pt x="408912" y="39259"/>
                </a:lnTo>
                <a:lnTo>
                  <a:pt x="432919" y="84115"/>
                </a:lnTo>
                <a:lnTo>
                  <a:pt x="448088" y="133538"/>
                </a:lnTo>
                <a:lnTo>
                  <a:pt x="453377" y="186499"/>
                </a:lnTo>
                <a:lnTo>
                  <a:pt x="449069" y="234408"/>
                </a:lnTo>
                <a:lnTo>
                  <a:pt x="436652" y="279524"/>
                </a:lnTo>
                <a:lnTo>
                  <a:pt x="416885" y="321088"/>
                </a:lnTo>
                <a:lnTo>
                  <a:pt x="390529" y="358342"/>
                </a:lnTo>
                <a:lnTo>
                  <a:pt x="358344" y="390525"/>
                </a:lnTo>
                <a:lnTo>
                  <a:pt x="321090" y="416878"/>
                </a:lnTo>
                <a:lnTo>
                  <a:pt x="279526" y="436642"/>
                </a:lnTo>
                <a:lnTo>
                  <a:pt x="234414" y="449057"/>
                </a:lnTo>
                <a:lnTo>
                  <a:pt x="186512" y="453364"/>
                </a:lnTo>
                <a:lnTo>
                  <a:pt x="236252" y="453364"/>
                </a:lnTo>
                <a:lnTo>
                  <a:pt x="283640" y="440745"/>
                </a:lnTo>
                <a:lnTo>
                  <a:pt x="325201" y="420983"/>
                </a:lnTo>
                <a:lnTo>
                  <a:pt x="362454" y="394631"/>
                </a:lnTo>
                <a:lnTo>
                  <a:pt x="394637" y="362449"/>
                </a:lnTo>
                <a:lnTo>
                  <a:pt x="420990" y="325196"/>
                </a:lnTo>
                <a:lnTo>
                  <a:pt x="440755" y="283631"/>
                </a:lnTo>
                <a:lnTo>
                  <a:pt x="453171" y="238513"/>
                </a:lnTo>
                <a:lnTo>
                  <a:pt x="457479" y="190601"/>
                </a:lnTo>
                <a:lnTo>
                  <a:pt x="451891" y="136175"/>
                </a:lnTo>
                <a:lnTo>
                  <a:pt x="435879" y="85513"/>
                </a:lnTo>
                <a:lnTo>
                  <a:pt x="410577" y="39745"/>
                </a:lnTo>
                <a:lnTo>
                  <a:pt x="3771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90982" y="2480995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2"/>
                </a:lnTo>
                <a:lnTo>
                  <a:pt x="95014" y="62832"/>
                </a:lnTo>
                <a:lnTo>
                  <a:pt x="62833" y="95012"/>
                </a:lnTo>
                <a:lnTo>
                  <a:pt x="36482" y="132262"/>
                </a:lnTo>
                <a:lnTo>
                  <a:pt x="16720" y="173823"/>
                </a:lnTo>
                <a:lnTo>
                  <a:pt x="4306" y="218935"/>
                </a:lnTo>
                <a:lnTo>
                  <a:pt x="0" y="266839"/>
                </a:lnTo>
                <a:lnTo>
                  <a:pt x="5744" y="322023"/>
                </a:lnTo>
                <a:lnTo>
                  <a:pt x="22188" y="373300"/>
                </a:lnTo>
                <a:lnTo>
                  <a:pt x="48150" y="419505"/>
                </a:lnTo>
                <a:lnTo>
                  <a:pt x="82448" y="459473"/>
                </a:lnTo>
                <a:lnTo>
                  <a:pt x="51471" y="420480"/>
                </a:lnTo>
                <a:lnTo>
                  <a:pt x="28098" y="376091"/>
                </a:lnTo>
                <a:lnTo>
                  <a:pt x="13336" y="327292"/>
                </a:lnTo>
                <a:lnTo>
                  <a:pt x="8191" y="275069"/>
                </a:lnTo>
                <a:lnTo>
                  <a:pt x="12498" y="227160"/>
                </a:lnTo>
                <a:lnTo>
                  <a:pt x="24913" y="182044"/>
                </a:lnTo>
                <a:lnTo>
                  <a:pt x="44678" y="140479"/>
                </a:lnTo>
                <a:lnTo>
                  <a:pt x="71031" y="103226"/>
                </a:lnTo>
                <a:lnTo>
                  <a:pt x="103215" y="71043"/>
                </a:lnTo>
                <a:lnTo>
                  <a:pt x="140470" y="44690"/>
                </a:lnTo>
                <a:lnTo>
                  <a:pt x="182037" y="24926"/>
                </a:lnTo>
                <a:lnTo>
                  <a:pt x="227156" y="12511"/>
                </a:lnTo>
                <a:lnTo>
                  <a:pt x="275069" y="8204"/>
                </a:lnTo>
                <a:lnTo>
                  <a:pt x="329685" y="8204"/>
                </a:lnTo>
                <a:lnTo>
                  <a:pt x="322029" y="5747"/>
                </a:lnTo>
                <a:lnTo>
                  <a:pt x="266852" y="0"/>
                </a:lnTo>
                <a:close/>
              </a:path>
              <a:path w="459740" h="459739">
                <a:moveTo>
                  <a:pt x="329685" y="8204"/>
                </a:moveTo>
                <a:lnTo>
                  <a:pt x="275069" y="8204"/>
                </a:lnTo>
                <a:lnTo>
                  <a:pt x="327285" y="13343"/>
                </a:lnTo>
                <a:lnTo>
                  <a:pt x="376081" y="28095"/>
                </a:lnTo>
                <a:lnTo>
                  <a:pt x="420473" y="51463"/>
                </a:lnTo>
                <a:lnTo>
                  <a:pt x="459473" y="82448"/>
                </a:lnTo>
                <a:lnTo>
                  <a:pt x="419505" y="48161"/>
                </a:lnTo>
                <a:lnTo>
                  <a:pt x="373302" y="22198"/>
                </a:lnTo>
                <a:lnTo>
                  <a:pt x="329685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 txBox="1"/>
          <p:nvPr/>
        </p:nvSpPr>
        <p:spPr>
          <a:xfrm>
            <a:off x="2788386" y="5585467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4202163" y="4597621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5758594" y="3392895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6962740" y="2541323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58595B"/>
                </a:solidFill>
                <a:latin typeface="Arial"/>
                <a:cs typeface="Arial"/>
              </a:rPr>
              <a:t>3</a:t>
            </a:r>
            <a:endParaRPr sz="2250">
              <a:latin typeface="Arial"/>
              <a:cs typeface="Arial"/>
            </a:endParaRPr>
          </a:p>
        </p:txBody>
      </p:sp>
      <p:sp>
        <p:nvSpPr>
          <p:cNvPr id="143" name="object 143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15093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rgbClr val="E31837"/>
                </a:solidFill>
                <a:latin typeface="Arial"/>
                <a:cs typeface="Arial"/>
              </a:rPr>
              <a:t>Sommai</a:t>
            </a:r>
            <a:r>
              <a:rPr sz="2500" b="1" spc="-110" dirty="0">
                <a:solidFill>
                  <a:srgbClr val="E31837"/>
                </a:solidFill>
                <a:latin typeface="Arial"/>
                <a:cs typeface="Arial"/>
              </a:rPr>
              <a:t>r</a:t>
            </a:r>
            <a:r>
              <a:rPr sz="2500" b="1" spc="40" dirty="0">
                <a:solidFill>
                  <a:srgbClr val="E31837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 txBox="1"/>
          <p:nvPr/>
        </p:nvSpPr>
        <p:spPr>
          <a:xfrm>
            <a:off x="9598824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739148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" name="object 3"/>
          <p:cNvSpPr/>
          <p:nvPr/>
        </p:nvSpPr>
        <p:spPr>
          <a:xfrm>
            <a:off x="2817825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289648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" name="object 5"/>
          <p:cNvSpPr/>
          <p:nvPr/>
        </p:nvSpPr>
        <p:spPr>
          <a:xfrm>
            <a:off x="2975165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" name="object 6"/>
          <p:cNvSpPr/>
          <p:nvPr/>
        </p:nvSpPr>
        <p:spPr>
          <a:xfrm>
            <a:off x="305384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" name="object 7"/>
          <p:cNvSpPr/>
          <p:nvPr/>
        </p:nvSpPr>
        <p:spPr>
          <a:xfrm>
            <a:off x="3132505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" name="object 8"/>
          <p:cNvSpPr/>
          <p:nvPr/>
        </p:nvSpPr>
        <p:spPr>
          <a:xfrm>
            <a:off x="321118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69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" name="object 9"/>
          <p:cNvSpPr/>
          <p:nvPr/>
        </p:nvSpPr>
        <p:spPr>
          <a:xfrm>
            <a:off x="3289858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" name="object 10"/>
          <p:cNvSpPr/>
          <p:nvPr/>
        </p:nvSpPr>
        <p:spPr>
          <a:xfrm>
            <a:off x="336852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" name="object 11"/>
          <p:cNvSpPr/>
          <p:nvPr/>
        </p:nvSpPr>
        <p:spPr>
          <a:xfrm>
            <a:off x="344719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" name="object 12"/>
          <p:cNvSpPr/>
          <p:nvPr/>
        </p:nvSpPr>
        <p:spPr>
          <a:xfrm>
            <a:off x="3525875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" name="object 13"/>
          <p:cNvSpPr/>
          <p:nvPr/>
        </p:nvSpPr>
        <p:spPr>
          <a:xfrm>
            <a:off x="360453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" name="object 14"/>
          <p:cNvSpPr/>
          <p:nvPr/>
        </p:nvSpPr>
        <p:spPr>
          <a:xfrm>
            <a:off x="3683215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" name="object 15"/>
          <p:cNvSpPr/>
          <p:nvPr/>
        </p:nvSpPr>
        <p:spPr>
          <a:xfrm>
            <a:off x="376189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6" name="object 16"/>
          <p:cNvSpPr/>
          <p:nvPr/>
        </p:nvSpPr>
        <p:spPr>
          <a:xfrm>
            <a:off x="3840556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object 17"/>
          <p:cNvSpPr/>
          <p:nvPr/>
        </p:nvSpPr>
        <p:spPr>
          <a:xfrm>
            <a:off x="391923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8"/>
          <p:cNvSpPr/>
          <p:nvPr/>
        </p:nvSpPr>
        <p:spPr>
          <a:xfrm>
            <a:off x="399790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9" name="object 19"/>
          <p:cNvSpPr/>
          <p:nvPr/>
        </p:nvSpPr>
        <p:spPr>
          <a:xfrm>
            <a:off x="4076572" y="3599624"/>
            <a:ext cx="8255" cy="26670"/>
          </a:xfrm>
          <a:custGeom>
            <a:avLst/>
            <a:gdLst/>
            <a:ahLst/>
            <a:cxnLst/>
            <a:rect l="l" t="t" r="r" b="b"/>
            <a:pathLst>
              <a:path w="8254" h="26670">
                <a:moveTo>
                  <a:pt x="8191" y="0"/>
                </a:moveTo>
                <a:lnTo>
                  <a:pt x="0" y="0"/>
                </a:lnTo>
                <a:lnTo>
                  <a:pt x="0" y="26225"/>
                </a:lnTo>
                <a:lnTo>
                  <a:pt x="8191" y="26225"/>
                </a:lnTo>
                <a:lnTo>
                  <a:pt x="819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0" name="object 20"/>
          <p:cNvSpPr/>
          <p:nvPr/>
        </p:nvSpPr>
        <p:spPr>
          <a:xfrm>
            <a:off x="636993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1" name="object 21"/>
          <p:cNvSpPr/>
          <p:nvPr/>
        </p:nvSpPr>
        <p:spPr>
          <a:xfrm>
            <a:off x="644860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2" name="object 22"/>
          <p:cNvSpPr/>
          <p:nvPr/>
        </p:nvSpPr>
        <p:spPr>
          <a:xfrm>
            <a:off x="652727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3" name="object 23"/>
          <p:cNvSpPr/>
          <p:nvPr/>
        </p:nvSpPr>
        <p:spPr>
          <a:xfrm>
            <a:off x="6605955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4" name="object 24"/>
          <p:cNvSpPr/>
          <p:nvPr/>
        </p:nvSpPr>
        <p:spPr>
          <a:xfrm>
            <a:off x="668461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5" name="object 25"/>
          <p:cNvSpPr/>
          <p:nvPr/>
        </p:nvSpPr>
        <p:spPr>
          <a:xfrm>
            <a:off x="6763296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6" name="object 26"/>
          <p:cNvSpPr/>
          <p:nvPr/>
        </p:nvSpPr>
        <p:spPr>
          <a:xfrm>
            <a:off x="6841972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7" name="object 27"/>
          <p:cNvSpPr/>
          <p:nvPr/>
        </p:nvSpPr>
        <p:spPr>
          <a:xfrm>
            <a:off x="6920636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8" name="object 28"/>
          <p:cNvSpPr/>
          <p:nvPr/>
        </p:nvSpPr>
        <p:spPr>
          <a:xfrm>
            <a:off x="6999313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9" name="object 29"/>
          <p:cNvSpPr/>
          <p:nvPr/>
        </p:nvSpPr>
        <p:spPr>
          <a:xfrm>
            <a:off x="7077976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0" name="object 30"/>
          <p:cNvSpPr/>
          <p:nvPr/>
        </p:nvSpPr>
        <p:spPr>
          <a:xfrm>
            <a:off x="7156653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1" name="object 31"/>
          <p:cNvSpPr/>
          <p:nvPr/>
        </p:nvSpPr>
        <p:spPr>
          <a:xfrm>
            <a:off x="723532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2" name="object 32"/>
          <p:cNvSpPr/>
          <p:nvPr/>
        </p:nvSpPr>
        <p:spPr>
          <a:xfrm>
            <a:off x="7313993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3" name="object 33"/>
          <p:cNvSpPr/>
          <p:nvPr/>
        </p:nvSpPr>
        <p:spPr>
          <a:xfrm>
            <a:off x="7392669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4" name="object 34"/>
          <p:cNvSpPr/>
          <p:nvPr/>
        </p:nvSpPr>
        <p:spPr>
          <a:xfrm>
            <a:off x="7471346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5" name="object 35"/>
          <p:cNvSpPr/>
          <p:nvPr/>
        </p:nvSpPr>
        <p:spPr>
          <a:xfrm>
            <a:off x="7550010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6" name="object 36"/>
          <p:cNvSpPr/>
          <p:nvPr/>
        </p:nvSpPr>
        <p:spPr>
          <a:xfrm>
            <a:off x="7628687" y="3599624"/>
            <a:ext cx="39370" cy="26670"/>
          </a:xfrm>
          <a:custGeom>
            <a:avLst/>
            <a:gdLst/>
            <a:ahLst/>
            <a:cxnLst/>
            <a:rect l="l" t="t" r="r" b="b"/>
            <a:pathLst>
              <a:path w="39370" h="26670">
                <a:moveTo>
                  <a:pt x="39331" y="0"/>
                </a:moveTo>
                <a:lnTo>
                  <a:pt x="0" y="0"/>
                </a:lnTo>
                <a:lnTo>
                  <a:pt x="0" y="26225"/>
                </a:lnTo>
                <a:lnTo>
                  <a:pt x="39331" y="26225"/>
                </a:lnTo>
                <a:lnTo>
                  <a:pt x="3933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7" name="object 37"/>
          <p:cNvSpPr/>
          <p:nvPr/>
        </p:nvSpPr>
        <p:spPr>
          <a:xfrm>
            <a:off x="7707363" y="3599624"/>
            <a:ext cx="8255" cy="26670"/>
          </a:xfrm>
          <a:custGeom>
            <a:avLst/>
            <a:gdLst/>
            <a:ahLst/>
            <a:cxnLst/>
            <a:rect l="l" t="t" r="r" b="b"/>
            <a:pathLst>
              <a:path w="8254" h="26670">
                <a:moveTo>
                  <a:pt x="8191" y="0"/>
                </a:moveTo>
                <a:lnTo>
                  <a:pt x="0" y="0"/>
                </a:lnTo>
                <a:lnTo>
                  <a:pt x="0" y="26225"/>
                </a:lnTo>
                <a:lnTo>
                  <a:pt x="8191" y="26225"/>
                </a:lnTo>
                <a:lnTo>
                  <a:pt x="819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8" name="object 38"/>
          <p:cNvSpPr/>
          <p:nvPr/>
        </p:nvSpPr>
        <p:spPr>
          <a:xfrm>
            <a:off x="6051981" y="4447285"/>
            <a:ext cx="970280" cy="970280"/>
          </a:xfrm>
          <a:custGeom>
            <a:avLst/>
            <a:gdLst/>
            <a:ahLst/>
            <a:cxnLst/>
            <a:rect l="l" t="t" r="r" b="b"/>
            <a:pathLst>
              <a:path w="970279" h="970279">
                <a:moveTo>
                  <a:pt x="18542" y="0"/>
                </a:moveTo>
                <a:lnTo>
                  <a:pt x="0" y="18542"/>
                </a:lnTo>
                <a:lnTo>
                  <a:pt x="27813" y="46355"/>
                </a:lnTo>
                <a:lnTo>
                  <a:pt x="46367" y="27813"/>
                </a:lnTo>
                <a:lnTo>
                  <a:pt x="18542" y="0"/>
                </a:lnTo>
                <a:close/>
              </a:path>
              <a:path w="970279" h="970279">
                <a:moveTo>
                  <a:pt x="74168" y="55626"/>
                </a:moveTo>
                <a:lnTo>
                  <a:pt x="55638" y="74168"/>
                </a:lnTo>
                <a:lnTo>
                  <a:pt x="83439" y="101981"/>
                </a:lnTo>
                <a:lnTo>
                  <a:pt x="101980" y="83451"/>
                </a:lnTo>
                <a:lnTo>
                  <a:pt x="74168" y="55626"/>
                </a:lnTo>
                <a:close/>
              </a:path>
              <a:path w="970279" h="970279">
                <a:moveTo>
                  <a:pt x="129794" y="111252"/>
                </a:moveTo>
                <a:lnTo>
                  <a:pt x="111252" y="129794"/>
                </a:lnTo>
                <a:lnTo>
                  <a:pt x="139065" y="157607"/>
                </a:lnTo>
                <a:lnTo>
                  <a:pt x="157619" y="139065"/>
                </a:lnTo>
                <a:lnTo>
                  <a:pt x="129794" y="111252"/>
                </a:lnTo>
                <a:close/>
              </a:path>
              <a:path w="970279" h="970279">
                <a:moveTo>
                  <a:pt x="185432" y="166890"/>
                </a:moveTo>
                <a:lnTo>
                  <a:pt x="166890" y="185432"/>
                </a:lnTo>
                <a:lnTo>
                  <a:pt x="194703" y="213245"/>
                </a:lnTo>
                <a:lnTo>
                  <a:pt x="213245" y="194703"/>
                </a:lnTo>
                <a:lnTo>
                  <a:pt x="185432" y="166890"/>
                </a:lnTo>
                <a:close/>
              </a:path>
              <a:path w="970279" h="970279">
                <a:moveTo>
                  <a:pt x="241058" y="222516"/>
                </a:moveTo>
                <a:lnTo>
                  <a:pt x="222516" y="241071"/>
                </a:lnTo>
                <a:lnTo>
                  <a:pt x="250329" y="268871"/>
                </a:lnTo>
                <a:lnTo>
                  <a:pt x="268871" y="250342"/>
                </a:lnTo>
                <a:lnTo>
                  <a:pt x="241058" y="222516"/>
                </a:lnTo>
                <a:close/>
              </a:path>
              <a:path w="970279" h="970279">
                <a:moveTo>
                  <a:pt x="296684" y="278142"/>
                </a:moveTo>
                <a:lnTo>
                  <a:pt x="278142" y="296684"/>
                </a:lnTo>
                <a:lnTo>
                  <a:pt x="305955" y="324510"/>
                </a:lnTo>
                <a:lnTo>
                  <a:pt x="324510" y="305955"/>
                </a:lnTo>
                <a:lnTo>
                  <a:pt x="296684" y="278142"/>
                </a:lnTo>
                <a:close/>
              </a:path>
              <a:path w="970279" h="970279">
                <a:moveTo>
                  <a:pt x="352323" y="333781"/>
                </a:moveTo>
                <a:lnTo>
                  <a:pt x="333781" y="352323"/>
                </a:lnTo>
                <a:lnTo>
                  <a:pt x="361594" y="380136"/>
                </a:lnTo>
                <a:lnTo>
                  <a:pt x="380136" y="361594"/>
                </a:lnTo>
                <a:lnTo>
                  <a:pt x="352323" y="333781"/>
                </a:lnTo>
                <a:close/>
              </a:path>
              <a:path w="970279" h="970279">
                <a:moveTo>
                  <a:pt x="407936" y="389407"/>
                </a:moveTo>
                <a:lnTo>
                  <a:pt x="389394" y="407962"/>
                </a:lnTo>
                <a:lnTo>
                  <a:pt x="417220" y="435762"/>
                </a:lnTo>
                <a:lnTo>
                  <a:pt x="435762" y="417220"/>
                </a:lnTo>
                <a:lnTo>
                  <a:pt x="407936" y="389407"/>
                </a:lnTo>
                <a:close/>
              </a:path>
              <a:path w="970279" h="970279">
                <a:moveTo>
                  <a:pt x="463575" y="445033"/>
                </a:moveTo>
                <a:lnTo>
                  <a:pt x="445033" y="463575"/>
                </a:lnTo>
                <a:lnTo>
                  <a:pt x="472846" y="491401"/>
                </a:lnTo>
                <a:lnTo>
                  <a:pt x="491388" y="472846"/>
                </a:lnTo>
                <a:lnTo>
                  <a:pt x="463575" y="445033"/>
                </a:lnTo>
                <a:close/>
              </a:path>
              <a:path w="970279" h="970279">
                <a:moveTo>
                  <a:pt x="519214" y="500672"/>
                </a:moveTo>
                <a:lnTo>
                  <a:pt x="500659" y="519214"/>
                </a:lnTo>
                <a:lnTo>
                  <a:pt x="528485" y="547027"/>
                </a:lnTo>
                <a:lnTo>
                  <a:pt x="547014" y="528485"/>
                </a:lnTo>
                <a:lnTo>
                  <a:pt x="519214" y="500672"/>
                </a:lnTo>
                <a:close/>
              </a:path>
              <a:path w="970279" h="970279">
                <a:moveTo>
                  <a:pt x="574827" y="556298"/>
                </a:moveTo>
                <a:lnTo>
                  <a:pt x="556285" y="574840"/>
                </a:lnTo>
                <a:lnTo>
                  <a:pt x="584098" y="602653"/>
                </a:lnTo>
                <a:lnTo>
                  <a:pt x="602653" y="584111"/>
                </a:lnTo>
                <a:lnTo>
                  <a:pt x="574827" y="556298"/>
                </a:lnTo>
                <a:close/>
              </a:path>
              <a:path w="970279" h="970279">
                <a:moveTo>
                  <a:pt x="630466" y="611924"/>
                </a:moveTo>
                <a:lnTo>
                  <a:pt x="611924" y="630466"/>
                </a:lnTo>
                <a:lnTo>
                  <a:pt x="639737" y="658291"/>
                </a:lnTo>
                <a:lnTo>
                  <a:pt x="658279" y="639737"/>
                </a:lnTo>
                <a:lnTo>
                  <a:pt x="630466" y="611924"/>
                </a:lnTo>
                <a:close/>
              </a:path>
              <a:path w="970279" h="970279">
                <a:moveTo>
                  <a:pt x="686092" y="667562"/>
                </a:moveTo>
                <a:lnTo>
                  <a:pt x="667550" y="686104"/>
                </a:lnTo>
                <a:lnTo>
                  <a:pt x="695363" y="713917"/>
                </a:lnTo>
                <a:lnTo>
                  <a:pt x="713905" y="695375"/>
                </a:lnTo>
                <a:lnTo>
                  <a:pt x="686092" y="667562"/>
                </a:lnTo>
                <a:close/>
              </a:path>
              <a:path w="970279" h="970279">
                <a:moveTo>
                  <a:pt x="741718" y="723176"/>
                </a:moveTo>
                <a:lnTo>
                  <a:pt x="723176" y="741718"/>
                </a:lnTo>
                <a:lnTo>
                  <a:pt x="750989" y="769543"/>
                </a:lnTo>
                <a:lnTo>
                  <a:pt x="769531" y="751001"/>
                </a:lnTo>
                <a:lnTo>
                  <a:pt x="741718" y="723176"/>
                </a:lnTo>
                <a:close/>
              </a:path>
              <a:path w="970279" h="970279">
                <a:moveTo>
                  <a:pt x="797356" y="778814"/>
                </a:moveTo>
                <a:lnTo>
                  <a:pt x="778814" y="797356"/>
                </a:lnTo>
                <a:lnTo>
                  <a:pt x="806627" y="825169"/>
                </a:lnTo>
                <a:lnTo>
                  <a:pt x="825169" y="806627"/>
                </a:lnTo>
                <a:lnTo>
                  <a:pt x="797356" y="778814"/>
                </a:lnTo>
                <a:close/>
              </a:path>
              <a:path w="970279" h="970279">
                <a:moveTo>
                  <a:pt x="852970" y="834453"/>
                </a:moveTo>
                <a:lnTo>
                  <a:pt x="834440" y="852995"/>
                </a:lnTo>
                <a:lnTo>
                  <a:pt x="862241" y="880795"/>
                </a:lnTo>
                <a:lnTo>
                  <a:pt x="880783" y="862266"/>
                </a:lnTo>
                <a:lnTo>
                  <a:pt x="852970" y="834453"/>
                </a:lnTo>
                <a:close/>
              </a:path>
              <a:path w="970279" h="970279">
                <a:moveTo>
                  <a:pt x="908608" y="890066"/>
                </a:moveTo>
                <a:lnTo>
                  <a:pt x="890066" y="908621"/>
                </a:lnTo>
                <a:lnTo>
                  <a:pt x="917879" y="936434"/>
                </a:lnTo>
                <a:lnTo>
                  <a:pt x="936421" y="917892"/>
                </a:lnTo>
                <a:lnTo>
                  <a:pt x="908608" y="890066"/>
                </a:lnTo>
                <a:close/>
              </a:path>
              <a:path w="970279" h="970279">
                <a:moveTo>
                  <a:pt x="964247" y="945705"/>
                </a:moveTo>
                <a:lnTo>
                  <a:pt x="945692" y="964247"/>
                </a:lnTo>
                <a:lnTo>
                  <a:pt x="951484" y="970038"/>
                </a:lnTo>
                <a:lnTo>
                  <a:pt x="970038" y="951496"/>
                </a:lnTo>
                <a:lnTo>
                  <a:pt x="964247" y="94570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39" name="object 39"/>
          <p:cNvSpPr/>
          <p:nvPr/>
        </p:nvSpPr>
        <p:spPr>
          <a:xfrm>
            <a:off x="3499523" y="4447285"/>
            <a:ext cx="970280" cy="970280"/>
          </a:xfrm>
          <a:custGeom>
            <a:avLst/>
            <a:gdLst/>
            <a:ahLst/>
            <a:cxnLst/>
            <a:rect l="l" t="t" r="r" b="b"/>
            <a:pathLst>
              <a:path w="970279" h="970279">
                <a:moveTo>
                  <a:pt x="951484" y="0"/>
                </a:moveTo>
                <a:lnTo>
                  <a:pt x="923671" y="27813"/>
                </a:lnTo>
                <a:lnTo>
                  <a:pt x="942213" y="46355"/>
                </a:lnTo>
                <a:lnTo>
                  <a:pt x="970038" y="18542"/>
                </a:lnTo>
                <a:lnTo>
                  <a:pt x="951484" y="0"/>
                </a:lnTo>
                <a:close/>
              </a:path>
              <a:path w="970279" h="970279">
                <a:moveTo>
                  <a:pt x="895858" y="55626"/>
                </a:moveTo>
                <a:lnTo>
                  <a:pt x="868045" y="83439"/>
                </a:lnTo>
                <a:lnTo>
                  <a:pt x="886587" y="101980"/>
                </a:lnTo>
                <a:lnTo>
                  <a:pt x="914400" y="74168"/>
                </a:lnTo>
                <a:lnTo>
                  <a:pt x="895858" y="55626"/>
                </a:lnTo>
                <a:close/>
              </a:path>
              <a:path w="970279" h="970279">
                <a:moveTo>
                  <a:pt x="840232" y="111252"/>
                </a:moveTo>
                <a:lnTo>
                  <a:pt x="812419" y="139065"/>
                </a:lnTo>
                <a:lnTo>
                  <a:pt x="830961" y="157607"/>
                </a:lnTo>
                <a:lnTo>
                  <a:pt x="858774" y="129794"/>
                </a:lnTo>
                <a:lnTo>
                  <a:pt x="840232" y="111252"/>
                </a:lnTo>
                <a:close/>
              </a:path>
              <a:path w="970279" h="970279">
                <a:moveTo>
                  <a:pt x="784606" y="166890"/>
                </a:moveTo>
                <a:lnTo>
                  <a:pt x="756780" y="194703"/>
                </a:lnTo>
                <a:lnTo>
                  <a:pt x="775335" y="213245"/>
                </a:lnTo>
                <a:lnTo>
                  <a:pt x="803148" y="185432"/>
                </a:lnTo>
                <a:lnTo>
                  <a:pt x="784606" y="166890"/>
                </a:lnTo>
                <a:close/>
              </a:path>
              <a:path w="970279" h="970279">
                <a:moveTo>
                  <a:pt x="728967" y="222516"/>
                </a:moveTo>
                <a:lnTo>
                  <a:pt x="701167" y="250329"/>
                </a:lnTo>
                <a:lnTo>
                  <a:pt x="719709" y="268871"/>
                </a:lnTo>
                <a:lnTo>
                  <a:pt x="747509" y="241058"/>
                </a:lnTo>
                <a:lnTo>
                  <a:pt x="728967" y="222516"/>
                </a:lnTo>
                <a:close/>
              </a:path>
              <a:path w="970279" h="970279">
                <a:moveTo>
                  <a:pt x="673341" y="278142"/>
                </a:moveTo>
                <a:lnTo>
                  <a:pt x="645528" y="305955"/>
                </a:lnTo>
                <a:lnTo>
                  <a:pt x="664070" y="324510"/>
                </a:lnTo>
                <a:lnTo>
                  <a:pt x="691896" y="296684"/>
                </a:lnTo>
                <a:lnTo>
                  <a:pt x="673341" y="278142"/>
                </a:lnTo>
                <a:close/>
              </a:path>
              <a:path w="970279" h="970279">
                <a:moveTo>
                  <a:pt x="617715" y="333781"/>
                </a:moveTo>
                <a:lnTo>
                  <a:pt x="589889" y="361594"/>
                </a:lnTo>
                <a:lnTo>
                  <a:pt x="608444" y="380136"/>
                </a:lnTo>
                <a:lnTo>
                  <a:pt x="636257" y="352323"/>
                </a:lnTo>
                <a:lnTo>
                  <a:pt x="617715" y="333781"/>
                </a:lnTo>
                <a:close/>
              </a:path>
              <a:path w="970279" h="970279">
                <a:moveTo>
                  <a:pt x="562089" y="389394"/>
                </a:moveTo>
                <a:lnTo>
                  <a:pt x="534276" y="417220"/>
                </a:lnTo>
                <a:lnTo>
                  <a:pt x="552818" y="435762"/>
                </a:lnTo>
                <a:lnTo>
                  <a:pt x="580618" y="407949"/>
                </a:lnTo>
                <a:lnTo>
                  <a:pt x="562089" y="389394"/>
                </a:lnTo>
                <a:close/>
              </a:path>
              <a:path w="970279" h="970279">
                <a:moveTo>
                  <a:pt x="506463" y="445033"/>
                </a:moveTo>
                <a:lnTo>
                  <a:pt x="478637" y="472846"/>
                </a:lnTo>
                <a:lnTo>
                  <a:pt x="497179" y="491401"/>
                </a:lnTo>
                <a:lnTo>
                  <a:pt x="525005" y="463575"/>
                </a:lnTo>
                <a:lnTo>
                  <a:pt x="506463" y="445033"/>
                </a:lnTo>
                <a:close/>
              </a:path>
              <a:path w="970279" h="970279">
                <a:moveTo>
                  <a:pt x="450824" y="500672"/>
                </a:moveTo>
                <a:lnTo>
                  <a:pt x="422998" y="528485"/>
                </a:lnTo>
                <a:lnTo>
                  <a:pt x="441553" y="547014"/>
                </a:lnTo>
                <a:lnTo>
                  <a:pt x="469366" y="519214"/>
                </a:lnTo>
                <a:lnTo>
                  <a:pt x="450824" y="500672"/>
                </a:lnTo>
                <a:close/>
              </a:path>
              <a:path w="970279" h="970279">
                <a:moveTo>
                  <a:pt x="395198" y="556285"/>
                </a:moveTo>
                <a:lnTo>
                  <a:pt x="367385" y="584111"/>
                </a:lnTo>
                <a:lnTo>
                  <a:pt x="385927" y="602653"/>
                </a:lnTo>
                <a:lnTo>
                  <a:pt x="413727" y="574840"/>
                </a:lnTo>
                <a:lnTo>
                  <a:pt x="395198" y="556285"/>
                </a:lnTo>
                <a:close/>
              </a:path>
              <a:path w="970279" h="970279">
                <a:moveTo>
                  <a:pt x="339572" y="611924"/>
                </a:moveTo>
                <a:lnTo>
                  <a:pt x="311746" y="639737"/>
                </a:lnTo>
                <a:lnTo>
                  <a:pt x="330301" y="658291"/>
                </a:lnTo>
                <a:lnTo>
                  <a:pt x="358114" y="630466"/>
                </a:lnTo>
                <a:lnTo>
                  <a:pt x="339572" y="611924"/>
                </a:lnTo>
                <a:close/>
              </a:path>
              <a:path w="970279" h="970279">
                <a:moveTo>
                  <a:pt x="283933" y="667562"/>
                </a:moveTo>
                <a:lnTo>
                  <a:pt x="256120" y="695375"/>
                </a:lnTo>
                <a:lnTo>
                  <a:pt x="274662" y="713905"/>
                </a:lnTo>
                <a:lnTo>
                  <a:pt x="302475" y="686104"/>
                </a:lnTo>
                <a:lnTo>
                  <a:pt x="283933" y="667562"/>
                </a:lnTo>
                <a:close/>
              </a:path>
              <a:path w="970279" h="970279">
                <a:moveTo>
                  <a:pt x="228307" y="723176"/>
                </a:moveTo>
                <a:lnTo>
                  <a:pt x="200494" y="751001"/>
                </a:lnTo>
                <a:lnTo>
                  <a:pt x="219049" y="769543"/>
                </a:lnTo>
                <a:lnTo>
                  <a:pt x="246862" y="741718"/>
                </a:lnTo>
                <a:lnTo>
                  <a:pt x="228307" y="723176"/>
                </a:lnTo>
                <a:close/>
              </a:path>
              <a:path w="970279" h="970279">
                <a:moveTo>
                  <a:pt x="172681" y="778814"/>
                </a:moveTo>
                <a:lnTo>
                  <a:pt x="144868" y="806627"/>
                </a:lnTo>
                <a:lnTo>
                  <a:pt x="163410" y="825169"/>
                </a:lnTo>
                <a:lnTo>
                  <a:pt x="191223" y="797356"/>
                </a:lnTo>
                <a:lnTo>
                  <a:pt x="172681" y="778814"/>
                </a:lnTo>
                <a:close/>
              </a:path>
              <a:path w="970279" h="970279">
                <a:moveTo>
                  <a:pt x="117043" y="834453"/>
                </a:moveTo>
                <a:lnTo>
                  <a:pt x="89242" y="862266"/>
                </a:lnTo>
                <a:lnTo>
                  <a:pt x="107772" y="880795"/>
                </a:lnTo>
                <a:lnTo>
                  <a:pt x="135585" y="852995"/>
                </a:lnTo>
                <a:lnTo>
                  <a:pt x="117043" y="834453"/>
                </a:lnTo>
                <a:close/>
              </a:path>
              <a:path w="970279" h="970279">
                <a:moveTo>
                  <a:pt x="61429" y="890066"/>
                </a:moveTo>
                <a:lnTo>
                  <a:pt x="33604" y="917892"/>
                </a:lnTo>
                <a:lnTo>
                  <a:pt x="52158" y="936434"/>
                </a:lnTo>
                <a:lnTo>
                  <a:pt x="79971" y="908621"/>
                </a:lnTo>
                <a:lnTo>
                  <a:pt x="61429" y="890066"/>
                </a:lnTo>
                <a:close/>
              </a:path>
              <a:path w="970279" h="970279">
                <a:moveTo>
                  <a:pt x="5791" y="945705"/>
                </a:moveTo>
                <a:lnTo>
                  <a:pt x="0" y="951496"/>
                </a:lnTo>
                <a:lnTo>
                  <a:pt x="18542" y="970038"/>
                </a:lnTo>
                <a:lnTo>
                  <a:pt x="24333" y="964247"/>
                </a:lnTo>
                <a:lnTo>
                  <a:pt x="5791" y="94570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0" name="object 40"/>
          <p:cNvSpPr/>
          <p:nvPr/>
        </p:nvSpPr>
        <p:spPr>
          <a:xfrm>
            <a:off x="3988485" y="2352192"/>
            <a:ext cx="2583599" cy="25804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1" name="object 41"/>
          <p:cNvSpPr/>
          <p:nvPr/>
        </p:nvSpPr>
        <p:spPr>
          <a:xfrm>
            <a:off x="3988485" y="4930495"/>
            <a:ext cx="2540" cy="2540"/>
          </a:xfrm>
          <a:custGeom>
            <a:avLst/>
            <a:gdLst/>
            <a:ahLst/>
            <a:cxnLst/>
            <a:rect l="l" t="t" r="r" b="b"/>
            <a:pathLst>
              <a:path w="2539" h="2539">
                <a:moveTo>
                  <a:pt x="0" y="0"/>
                </a:moveTo>
                <a:lnTo>
                  <a:pt x="0" y="2120"/>
                </a:lnTo>
                <a:lnTo>
                  <a:pt x="2146" y="2120"/>
                </a:lnTo>
                <a:lnTo>
                  <a:pt x="0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2" name="object 42"/>
          <p:cNvSpPr/>
          <p:nvPr/>
        </p:nvSpPr>
        <p:spPr>
          <a:xfrm>
            <a:off x="3988447" y="4674730"/>
            <a:ext cx="234950" cy="2578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3" name="object 43"/>
          <p:cNvSpPr/>
          <p:nvPr/>
        </p:nvSpPr>
        <p:spPr>
          <a:xfrm>
            <a:off x="4900968" y="2521394"/>
            <a:ext cx="708126" cy="594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4" name="object 44"/>
          <p:cNvSpPr/>
          <p:nvPr/>
        </p:nvSpPr>
        <p:spPr>
          <a:xfrm>
            <a:off x="4159636" y="3250057"/>
            <a:ext cx="63824" cy="73681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5" name="object 45"/>
          <p:cNvSpPr/>
          <p:nvPr/>
        </p:nvSpPr>
        <p:spPr>
          <a:xfrm>
            <a:off x="4037837" y="2411397"/>
            <a:ext cx="2437765" cy="2425700"/>
          </a:xfrm>
          <a:custGeom>
            <a:avLst/>
            <a:gdLst/>
            <a:ahLst/>
            <a:cxnLst/>
            <a:rect l="l" t="t" r="r" b="b"/>
            <a:pathLst>
              <a:path w="2437765" h="2425700">
                <a:moveTo>
                  <a:pt x="1440026" y="12700"/>
                </a:moveTo>
                <a:lnTo>
                  <a:pt x="991936" y="12700"/>
                </a:lnTo>
                <a:lnTo>
                  <a:pt x="842138" y="50800"/>
                </a:lnTo>
                <a:lnTo>
                  <a:pt x="792675" y="76200"/>
                </a:lnTo>
                <a:lnTo>
                  <a:pt x="743547" y="88900"/>
                </a:lnTo>
                <a:lnTo>
                  <a:pt x="695308" y="114300"/>
                </a:lnTo>
                <a:lnTo>
                  <a:pt x="648466" y="139700"/>
                </a:lnTo>
                <a:lnTo>
                  <a:pt x="603043" y="165100"/>
                </a:lnTo>
                <a:lnTo>
                  <a:pt x="559065" y="190500"/>
                </a:lnTo>
                <a:lnTo>
                  <a:pt x="516556" y="215900"/>
                </a:lnTo>
                <a:lnTo>
                  <a:pt x="475539" y="241300"/>
                </a:lnTo>
                <a:lnTo>
                  <a:pt x="436040" y="279400"/>
                </a:lnTo>
                <a:lnTo>
                  <a:pt x="398082" y="317500"/>
                </a:lnTo>
                <a:lnTo>
                  <a:pt x="361690" y="342900"/>
                </a:lnTo>
                <a:lnTo>
                  <a:pt x="326888" y="381000"/>
                </a:lnTo>
                <a:lnTo>
                  <a:pt x="293701" y="419100"/>
                </a:lnTo>
                <a:lnTo>
                  <a:pt x="262152" y="457200"/>
                </a:lnTo>
                <a:lnTo>
                  <a:pt x="232266" y="495300"/>
                </a:lnTo>
                <a:lnTo>
                  <a:pt x="204067" y="533400"/>
                </a:lnTo>
                <a:lnTo>
                  <a:pt x="177580" y="584200"/>
                </a:lnTo>
                <a:lnTo>
                  <a:pt x="152828" y="622300"/>
                </a:lnTo>
                <a:lnTo>
                  <a:pt x="129837" y="660400"/>
                </a:lnTo>
                <a:lnTo>
                  <a:pt x="108629" y="711200"/>
                </a:lnTo>
                <a:lnTo>
                  <a:pt x="89230" y="762000"/>
                </a:lnTo>
                <a:lnTo>
                  <a:pt x="71660" y="800100"/>
                </a:lnTo>
                <a:lnTo>
                  <a:pt x="55948" y="850900"/>
                </a:lnTo>
                <a:lnTo>
                  <a:pt x="42116" y="901700"/>
                </a:lnTo>
                <a:lnTo>
                  <a:pt x="30191" y="939800"/>
                </a:lnTo>
                <a:lnTo>
                  <a:pt x="20196" y="990600"/>
                </a:lnTo>
                <a:lnTo>
                  <a:pt x="12155" y="1041400"/>
                </a:lnTo>
                <a:lnTo>
                  <a:pt x="6092" y="1092200"/>
                </a:lnTo>
                <a:lnTo>
                  <a:pt x="2032" y="1143000"/>
                </a:lnTo>
                <a:lnTo>
                  <a:pt x="0" y="1193800"/>
                </a:lnTo>
                <a:lnTo>
                  <a:pt x="18" y="1244600"/>
                </a:lnTo>
                <a:lnTo>
                  <a:pt x="2112" y="1295400"/>
                </a:lnTo>
                <a:lnTo>
                  <a:pt x="6306" y="1333500"/>
                </a:lnTo>
                <a:lnTo>
                  <a:pt x="12624" y="1384300"/>
                </a:lnTo>
                <a:lnTo>
                  <a:pt x="21090" y="1435100"/>
                </a:lnTo>
                <a:lnTo>
                  <a:pt x="31729" y="1485900"/>
                </a:lnTo>
                <a:lnTo>
                  <a:pt x="44565" y="1536700"/>
                </a:lnTo>
                <a:lnTo>
                  <a:pt x="59621" y="1587500"/>
                </a:lnTo>
                <a:lnTo>
                  <a:pt x="76923" y="1638300"/>
                </a:lnTo>
                <a:lnTo>
                  <a:pt x="96507" y="1689100"/>
                </a:lnTo>
                <a:lnTo>
                  <a:pt x="118156" y="1739900"/>
                </a:lnTo>
                <a:lnTo>
                  <a:pt x="141626" y="1778000"/>
                </a:lnTo>
                <a:lnTo>
                  <a:pt x="166857" y="1828800"/>
                </a:lnTo>
                <a:lnTo>
                  <a:pt x="193789" y="1866900"/>
                </a:lnTo>
                <a:lnTo>
                  <a:pt x="222362" y="1917700"/>
                </a:lnTo>
                <a:lnTo>
                  <a:pt x="252517" y="1955800"/>
                </a:lnTo>
                <a:lnTo>
                  <a:pt x="284193" y="1993900"/>
                </a:lnTo>
                <a:lnTo>
                  <a:pt x="317330" y="2032000"/>
                </a:lnTo>
                <a:lnTo>
                  <a:pt x="351869" y="2070100"/>
                </a:lnTo>
                <a:lnTo>
                  <a:pt x="387749" y="2108200"/>
                </a:lnTo>
                <a:lnTo>
                  <a:pt x="424910" y="2133600"/>
                </a:lnTo>
                <a:lnTo>
                  <a:pt x="463294" y="2171700"/>
                </a:lnTo>
                <a:lnTo>
                  <a:pt x="502839" y="2197100"/>
                </a:lnTo>
                <a:lnTo>
                  <a:pt x="543486" y="2222500"/>
                </a:lnTo>
                <a:lnTo>
                  <a:pt x="585175" y="2260600"/>
                </a:lnTo>
                <a:lnTo>
                  <a:pt x="627845" y="2273300"/>
                </a:lnTo>
                <a:lnTo>
                  <a:pt x="671438" y="2298700"/>
                </a:lnTo>
                <a:lnTo>
                  <a:pt x="715892" y="2324100"/>
                </a:lnTo>
                <a:lnTo>
                  <a:pt x="761149" y="2336800"/>
                </a:lnTo>
                <a:lnTo>
                  <a:pt x="807156" y="2362200"/>
                </a:lnTo>
                <a:lnTo>
                  <a:pt x="1046218" y="2425700"/>
                </a:lnTo>
                <a:lnTo>
                  <a:pt x="1395283" y="2425700"/>
                </a:lnTo>
                <a:lnTo>
                  <a:pt x="1595250" y="2374900"/>
                </a:lnTo>
                <a:lnTo>
                  <a:pt x="1644699" y="2349500"/>
                </a:lnTo>
                <a:lnTo>
                  <a:pt x="1693812" y="2336800"/>
                </a:lnTo>
                <a:lnTo>
                  <a:pt x="1742056" y="2311400"/>
                </a:lnTo>
                <a:lnTo>
                  <a:pt x="1144438" y="2311400"/>
                </a:lnTo>
                <a:lnTo>
                  <a:pt x="1094695" y="2298700"/>
                </a:lnTo>
                <a:lnTo>
                  <a:pt x="1045334" y="2298700"/>
                </a:lnTo>
                <a:lnTo>
                  <a:pt x="806895" y="2235200"/>
                </a:lnTo>
                <a:lnTo>
                  <a:pt x="761414" y="2209800"/>
                </a:lnTo>
                <a:lnTo>
                  <a:pt x="716844" y="2184400"/>
                </a:lnTo>
                <a:lnTo>
                  <a:pt x="673260" y="2159000"/>
                </a:lnTo>
                <a:lnTo>
                  <a:pt x="630736" y="2133600"/>
                </a:lnTo>
                <a:lnTo>
                  <a:pt x="589349" y="2108200"/>
                </a:lnTo>
                <a:lnTo>
                  <a:pt x="549173" y="2082800"/>
                </a:lnTo>
                <a:lnTo>
                  <a:pt x="510284" y="2044700"/>
                </a:lnTo>
                <a:lnTo>
                  <a:pt x="472757" y="2019300"/>
                </a:lnTo>
                <a:lnTo>
                  <a:pt x="436668" y="1981200"/>
                </a:lnTo>
                <a:lnTo>
                  <a:pt x="402091" y="1943100"/>
                </a:lnTo>
                <a:lnTo>
                  <a:pt x="369103" y="1905000"/>
                </a:lnTo>
                <a:lnTo>
                  <a:pt x="337778" y="1866900"/>
                </a:lnTo>
                <a:lnTo>
                  <a:pt x="308191" y="1828800"/>
                </a:lnTo>
                <a:lnTo>
                  <a:pt x="280419" y="1778000"/>
                </a:lnTo>
                <a:lnTo>
                  <a:pt x="254535" y="1739900"/>
                </a:lnTo>
                <a:lnTo>
                  <a:pt x="230616" y="1689100"/>
                </a:lnTo>
                <a:lnTo>
                  <a:pt x="208737" y="1638300"/>
                </a:lnTo>
                <a:lnTo>
                  <a:pt x="189169" y="1587500"/>
                </a:lnTo>
                <a:lnTo>
                  <a:pt x="172162" y="1536700"/>
                </a:lnTo>
                <a:lnTo>
                  <a:pt x="157675" y="1485900"/>
                </a:lnTo>
                <a:lnTo>
                  <a:pt x="145675" y="1435100"/>
                </a:lnTo>
                <a:lnTo>
                  <a:pt x="136133" y="1397000"/>
                </a:lnTo>
                <a:lnTo>
                  <a:pt x="129018" y="1346200"/>
                </a:lnTo>
                <a:lnTo>
                  <a:pt x="124299" y="1295400"/>
                </a:lnTo>
                <a:lnTo>
                  <a:pt x="121946" y="1244600"/>
                </a:lnTo>
                <a:lnTo>
                  <a:pt x="121928" y="1193800"/>
                </a:lnTo>
                <a:lnTo>
                  <a:pt x="124214" y="1143000"/>
                </a:lnTo>
                <a:lnTo>
                  <a:pt x="128775" y="1092200"/>
                </a:lnTo>
                <a:lnTo>
                  <a:pt x="135578" y="1041400"/>
                </a:lnTo>
                <a:lnTo>
                  <a:pt x="144594" y="990600"/>
                </a:lnTo>
                <a:lnTo>
                  <a:pt x="155792" y="939800"/>
                </a:lnTo>
                <a:lnTo>
                  <a:pt x="169141" y="889000"/>
                </a:lnTo>
                <a:lnTo>
                  <a:pt x="184611" y="850900"/>
                </a:lnTo>
                <a:lnTo>
                  <a:pt x="202171" y="800100"/>
                </a:lnTo>
                <a:lnTo>
                  <a:pt x="221794" y="762000"/>
                </a:lnTo>
                <a:lnTo>
                  <a:pt x="243446" y="711200"/>
                </a:lnTo>
                <a:lnTo>
                  <a:pt x="267098" y="673100"/>
                </a:lnTo>
                <a:lnTo>
                  <a:pt x="292719" y="622300"/>
                </a:lnTo>
                <a:lnTo>
                  <a:pt x="320279" y="584200"/>
                </a:lnTo>
                <a:lnTo>
                  <a:pt x="349746" y="546100"/>
                </a:lnTo>
                <a:lnTo>
                  <a:pt x="381090" y="508000"/>
                </a:lnTo>
                <a:lnTo>
                  <a:pt x="414282" y="469900"/>
                </a:lnTo>
                <a:lnTo>
                  <a:pt x="449289" y="431800"/>
                </a:lnTo>
                <a:lnTo>
                  <a:pt x="486083" y="393700"/>
                </a:lnTo>
                <a:lnTo>
                  <a:pt x="524631" y="368300"/>
                </a:lnTo>
                <a:lnTo>
                  <a:pt x="564904" y="330200"/>
                </a:lnTo>
                <a:lnTo>
                  <a:pt x="606871" y="304800"/>
                </a:lnTo>
                <a:lnTo>
                  <a:pt x="650502" y="279400"/>
                </a:lnTo>
                <a:lnTo>
                  <a:pt x="695766" y="254000"/>
                </a:lnTo>
                <a:lnTo>
                  <a:pt x="742632" y="228600"/>
                </a:lnTo>
                <a:lnTo>
                  <a:pt x="791070" y="203200"/>
                </a:lnTo>
                <a:lnTo>
                  <a:pt x="840501" y="177800"/>
                </a:lnTo>
                <a:lnTo>
                  <a:pt x="1041174" y="127000"/>
                </a:lnTo>
                <a:lnTo>
                  <a:pt x="1091702" y="127000"/>
                </a:lnTo>
                <a:lnTo>
                  <a:pt x="1142224" y="114300"/>
                </a:lnTo>
                <a:lnTo>
                  <a:pt x="1743729" y="114300"/>
                </a:lnTo>
                <a:lnTo>
                  <a:pt x="1721503" y="101600"/>
                </a:lnTo>
                <a:lnTo>
                  <a:pt x="1676248" y="88900"/>
                </a:lnTo>
                <a:lnTo>
                  <a:pt x="1630249" y="63500"/>
                </a:lnTo>
                <a:lnTo>
                  <a:pt x="1440026" y="12700"/>
                </a:lnTo>
                <a:close/>
              </a:path>
              <a:path w="2437765" h="2425700">
                <a:moveTo>
                  <a:pt x="1743729" y="114300"/>
                </a:moveTo>
                <a:lnTo>
                  <a:pt x="1292997" y="114300"/>
                </a:lnTo>
                <a:lnTo>
                  <a:pt x="1342739" y="127000"/>
                </a:lnTo>
                <a:lnTo>
                  <a:pt x="1392098" y="127000"/>
                </a:lnTo>
                <a:lnTo>
                  <a:pt x="1584191" y="177800"/>
                </a:lnTo>
                <a:lnTo>
                  <a:pt x="1630502" y="203200"/>
                </a:lnTo>
                <a:lnTo>
                  <a:pt x="1675981" y="215900"/>
                </a:lnTo>
                <a:lnTo>
                  <a:pt x="1720549" y="241300"/>
                </a:lnTo>
                <a:lnTo>
                  <a:pt x="1764133" y="266700"/>
                </a:lnTo>
                <a:lnTo>
                  <a:pt x="1806656" y="292100"/>
                </a:lnTo>
                <a:lnTo>
                  <a:pt x="1848043" y="317500"/>
                </a:lnTo>
                <a:lnTo>
                  <a:pt x="1888219" y="342900"/>
                </a:lnTo>
                <a:lnTo>
                  <a:pt x="1927108" y="381000"/>
                </a:lnTo>
                <a:lnTo>
                  <a:pt x="1964636" y="406400"/>
                </a:lnTo>
                <a:lnTo>
                  <a:pt x="2000726" y="444500"/>
                </a:lnTo>
                <a:lnTo>
                  <a:pt x="2035304" y="482600"/>
                </a:lnTo>
                <a:lnTo>
                  <a:pt x="2068294" y="520700"/>
                </a:lnTo>
                <a:lnTo>
                  <a:pt x="2099621" y="558800"/>
                </a:lnTo>
                <a:lnTo>
                  <a:pt x="2129210" y="596900"/>
                </a:lnTo>
                <a:lnTo>
                  <a:pt x="2156984" y="647700"/>
                </a:lnTo>
                <a:lnTo>
                  <a:pt x="2182870" y="685800"/>
                </a:lnTo>
                <a:lnTo>
                  <a:pt x="2206791" y="736600"/>
                </a:lnTo>
                <a:lnTo>
                  <a:pt x="2228672" y="787400"/>
                </a:lnTo>
                <a:lnTo>
                  <a:pt x="2248239" y="838200"/>
                </a:lnTo>
                <a:lnTo>
                  <a:pt x="2265244" y="889000"/>
                </a:lnTo>
                <a:lnTo>
                  <a:pt x="2279730" y="939800"/>
                </a:lnTo>
                <a:lnTo>
                  <a:pt x="2291729" y="990600"/>
                </a:lnTo>
                <a:lnTo>
                  <a:pt x="2301271" y="1041400"/>
                </a:lnTo>
                <a:lnTo>
                  <a:pt x="2308386" y="1092200"/>
                </a:lnTo>
                <a:lnTo>
                  <a:pt x="2313105" y="1143000"/>
                </a:lnTo>
                <a:lnTo>
                  <a:pt x="2315459" y="1181100"/>
                </a:lnTo>
                <a:lnTo>
                  <a:pt x="2315477" y="1231900"/>
                </a:lnTo>
                <a:lnTo>
                  <a:pt x="2313191" y="1282700"/>
                </a:lnTo>
                <a:lnTo>
                  <a:pt x="2308632" y="1333500"/>
                </a:lnTo>
                <a:lnTo>
                  <a:pt x="2301829" y="1384300"/>
                </a:lnTo>
                <a:lnTo>
                  <a:pt x="2292814" y="1435100"/>
                </a:lnTo>
                <a:lnTo>
                  <a:pt x="2281617" y="1485900"/>
                </a:lnTo>
                <a:lnTo>
                  <a:pt x="2268268" y="1536700"/>
                </a:lnTo>
                <a:lnTo>
                  <a:pt x="2252798" y="1574800"/>
                </a:lnTo>
                <a:lnTo>
                  <a:pt x="2235238" y="1625600"/>
                </a:lnTo>
                <a:lnTo>
                  <a:pt x="2215614" y="1676400"/>
                </a:lnTo>
                <a:lnTo>
                  <a:pt x="2193960" y="1714500"/>
                </a:lnTo>
                <a:lnTo>
                  <a:pt x="2170307" y="1752600"/>
                </a:lnTo>
                <a:lnTo>
                  <a:pt x="2144685" y="1803400"/>
                </a:lnTo>
                <a:lnTo>
                  <a:pt x="2117125" y="1841500"/>
                </a:lnTo>
                <a:lnTo>
                  <a:pt x="2087658" y="1879600"/>
                </a:lnTo>
                <a:lnTo>
                  <a:pt x="2056313" y="1917700"/>
                </a:lnTo>
                <a:lnTo>
                  <a:pt x="2023122" y="1955800"/>
                </a:lnTo>
                <a:lnTo>
                  <a:pt x="1988114" y="1993900"/>
                </a:lnTo>
                <a:lnTo>
                  <a:pt x="1951321" y="2032000"/>
                </a:lnTo>
                <a:lnTo>
                  <a:pt x="1912772" y="2057400"/>
                </a:lnTo>
                <a:lnTo>
                  <a:pt x="1872499" y="2095500"/>
                </a:lnTo>
                <a:lnTo>
                  <a:pt x="1830531" y="2120900"/>
                </a:lnTo>
                <a:lnTo>
                  <a:pt x="1786899" y="2146300"/>
                </a:lnTo>
                <a:lnTo>
                  <a:pt x="1741634" y="2171700"/>
                </a:lnTo>
                <a:lnTo>
                  <a:pt x="1694767" y="2197100"/>
                </a:lnTo>
                <a:lnTo>
                  <a:pt x="1646326" y="2222500"/>
                </a:lnTo>
                <a:lnTo>
                  <a:pt x="1596902" y="2247900"/>
                </a:lnTo>
                <a:lnTo>
                  <a:pt x="1396251" y="2298700"/>
                </a:lnTo>
                <a:lnTo>
                  <a:pt x="1345727" y="2298700"/>
                </a:lnTo>
                <a:lnTo>
                  <a:pt x="1295208" y="2311400"/>
                </a:lnTo>
                <a:lnTo>
                  <a:pt x="1742056" y="2311400"/>
                </a:lnTo>
                <a:lnTo>
                  <a:pt x="1788904" y="2286000"/>
                </a:lnTo>
                <a:lnTo>
                  <a:pt x="1834332" y="2260600"/>
                </a:lnTo>
                <a:lnTo>
                  <a:pt x="1878315" y="2235200"/>
                </a:lnTo>
                <a:lnTo>
                  <a:pt x="1920828" y="2209800"/>
                </a:lnTo>
                <a:lnTo>
                  <a:pt x="1961849" y="2184400"/>
                </a:lnTo>
                <a:lnTo>
                  <a:pt x="2001351" y="2146300"/>
                </a:lnTo>
                <a:lnTo>
                  <a:pt x="2039312" y="2120900"/>
                </a:lnTo>
                <a:lnTo>
                  <a:pt x="2075707" y="2082800"/>
                </a:lnTo>
                <a:lnTo>
                  <a:pt x="2110511" y="2044700"/>
                </a:lnTo>
                <a:lnTo>
                  <a:pt x="2143701" y="2006600"/>
                </a:lnTo>
                <a:lnTo>
                  <a:pt x="2175252" y="1968500"/>
                </a:lnTo>
                <a:lnTo>
                  <a:pt x="2205139" y="1930400"/>
                </a:lnTo>
                <a:lnTo>
                  <a:pt x="2233339" y="1892300"/>
                </a:lnTo>
                <a:lnTo>
                  <a:pt x="2259828" y="1841500"/>
                </a:lnTo>
                <a:lnTo>
                  <a:pt x="2284580" y="1803400"/>
                </a:lnTo>
                <a:lnTo>
                  <a:pt x="2307573" y="1765300"/>
                </a:lnTo>
                <a:lnTo>
                  <a:pt x="2328780" y="1714500"/>
                </a:lnTo>
                <a:lnTo>
                  <a:pt x="2348179" y="1676400"/>
                </a:lnTo>
                <a:lnTo>
                  <a:pt x="2365744" y="1625600"/>
                </a:lnTo>
                <a:lnTo>
                  <a:pt x="2381452" y="1574800"/>
                </a:lnTo>
                <a:lnTo>
                  <a:pt x="2395279" y="1536700"/>
                </a:lnTo>
                <a:lnTo>
                  <a:pt x="2407202" y="1485900"/>
                </a:lnTo>
                <a:lnTo>
                  <a:pt x="2417195" y="1435100"/>
                </a:lnTo>
                <a:lnTo>
                  <a:pt x="2425234" y="1384300"/>
                </a:lnTo>
                <a:lnTo>
                  <a:pt x="2431296" y="1333500"/>
                </a:lnTo>
                <a:lnTo>
                  <a:pt x="2435354" y="1282700"/>
                </a:lnTo>
                <a:lnTo>
                  <a:pt x="2437387" y="1231900"/>
                </a:lnTo>
                <a:lnTo>
                  <a:pt x="2437367" y="1181100"/>
                </a:lnTo>
                <a:lnTo>
                  <a:pt x="2435273" y="1143000"/>
                </a:lnTo>
                <a:lnTo>
                  <a:pt x="2431079" y="1092200"/>
                </a:lnTo>
                <a:lnTo>
                  <a:pt x="2424760" y="1041400"/>
                </a:lnTo>
                <a:lnTo>
                  <a:pt x="2416293" y="990600"/>
                </a:lnTo>
                <a:lnTo>
                  <a:pt x="2405653" y="939800"/>
                </a:lnTo>
                <a:lnTo>
                  <a:pt x="2392816" y="889000"/>
                </a:lnTo>
                <a:lnTo>
                  <a:pt x="2377757" y="838200"/>
                </a:lnTo>
                <a:lnTo>
                  <a:pt x="2360452" y="787400"/>
                </a:lnTo>
                <a:lnTo>
                  <a:pt x="2340877" y="736600"/>
                </a:lnTo>
                <a:lnTo>
                  <a:pt x="2319230" y="685800"/>
                </a:lnTo>
                <a:lnTo>
                  <a:pt x="2295761" y="647700"/>
                </a:lnTo>
                <a:lnTo>
                  <a:pt x="2270531" y="596900"/>
                </a:lnTo>
                <a:lnTo>
                  <a:pt x="2243600" y="558800"/>
                </a:lnTo>
                <a:lnTo>
                  <a:pt x="2215028" y="508000"/>
                </a:lnTo>
                <a:lnTo>
                  <a:pt x="2184873" y="469900"/>
                </a:lnTo>
                <a:lnTo>
                  <a:pt x="2153198" y="431800"/>
                </a:lnTo>
                <a:lnTo>
                  <a:pt x="2120061" y="393700"/>
                </a:lnTo>
                <a:lnTo>
                  <a:pt x="2085522" y="355600"/>
                </a:lnTo>
                <a:lnTo>
                  <a:pt x="2049642" y="317500"/>
                </a:lnTo>
                <a:lnTo>
                  <a:pt x="2012480" y="292100"/>
                </a:lnTo>
                <a:lnTo>
                  <a:pt x="1974097" y="254000"/>
                </a:lnTo>
                <a:lnTo>
                  <a:pt x="1934552" y="228600"/>
                </a:lnTo>
                <a:lnTo>
                  <a:pt x="1893905" y="203200"/>
                </a:lnTo>
                <a:lnTo>
                  <a:pt x="1852217" y="177800"/>
                </a:lnTo>
                <a:lnTo>
                  <a:pt x="1809547" y="152400"/>
                </a:lnTo>
                <a:lnTo>
                  <a:pt x="1765956" y="127000"/>
                </a:lnTo>
                <a:lnTo>
                  <a:pt x="1743729" y="114300"/>
                </a:lnTo>
                <a:close/>
              </a:path>
              <a:path w="2437765" h="2425700">
                <a:moveTo>
                  <a:pt x="1342016" y="0"/>
                </a:moveTo>
                <a:lnTo>
                  <a:pt x="1092380" y="0"/>
                </a:lnTo>
                <a:lnTo>
                  <a:pt x="1042140" y="12700"/>
                </a:lnTo>
                <a:lnTo>
                  <a:pt x="1391213" y="12700"/>
                </a:lnTo>
                <a:lnTo>
                  <a:pt x="134201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6" name="object 46"/>
          <p:cNvSpPr/>
          <p:nvPr/>
        </p:nvSpPr>
        <p:spPr>
          <a:xfrm>
            <a:off x="4034904" y="3160890"/>
            <a:ext cx="208915" cy="932815"/>
          </a:xfrm>
          <a:custGeom>
            <a:avLst/>
            <a:gdLst/>
            <a:ahLst/>
            <a:cxnLst/>
            <a:rect l="l" t="t" r="r" b="b"/>
            <a:pathLst>
              <a:path w="208914" h="932814">
                <a:moveTo>
                  <a:pt x="89204" y="0"/>
                </a:moveTo>
                <a:lnTo>
                  <a:pt x="71637" y="45997"/>
                </a:lnTo>
                <a:lnTo>
                  <a:pt x="55928" y="92677"/>
                </a:lnTo>
                <a:lnTo>
                  <a:pt x="42099" y="139981"/>
                </a:lnTo>
                <a:lnTo>
                  <a:pt x="30176" y="187848"/>
                </a:lnTo>
                <a:lnTo>
                  <a:pt x="20182" y="236219"/>
                </a:lnTo>
                <a:lnTo>
                  <a:pt x="12143" y="285032"/>
                </a:lnTo>
                <a:lnTo>
                  <a:pt x="6081" y="334229"/>
                </a:lnTo>
                <a:lnTo>
                  <a:pt x="2022" y="383749"/>
                </a:lnTo>
                <a:lnTo>
                  <a:pt x="0" y="433302"/>
                </a:lnTo>
                <a:lnTo>
                  <a:pt x="12" y="483581"/>
                </a:lnTo>
                <a:lnTo>
                  <a:pt x="2104" y="533649"/>
                </a:lnTo>
                <a:lnTo>
                  <a:pt x="6298" y="583863"/>
                </a:lnTo>
                <a:lnTo>
                  <a:pt x="12616" y="634099"/>
                </a:lnTo>
                <a:lnTo>
                  <a:pt x="21083" y="684299"/>
                </a:lnTo>
                <a:lnTo>
                  <a:pt x="31723" y="734403"/>
                </a:lnTo>
                <a:lnTo>
                  <a:pt x="44559" y="784349"/>
                </a:lnTo>
                <a:lnTo>
                  <a:pt x="59617" y="834079"/>
                </a:lnTo>
                <a:lnTo>
                  <a:pt x="76920" y="883533"/>
                </a:lnTo>
                <a:lnTo>
                  <a:pt x="96493" y="932649"/>
                </a:lnTo>
                <a:lnTo>
                  <a:pt x="208723" y="885126"/>
                </a:lnTo>
                <a:lnTo>
                  <a:pt x="189155" y="835702"/>
                </a:lnTo>
                <a:lnTo>
                  <a:pt x="172148" y="785907"/>
                </a:lnTo>
                <a:lnTo>
                  <a:pt x="157661" y="735818"/>
                </a:lnTo>
                <a:lnTo>
                  <a:pt x="145661" y="685508"/>
                </a:lnTo>
                <a:lnTo>
                  <a:pt x="136120" y="635055"/>
                </a:lnTo>
                <a:lnTo>
                  <a:pt x="129005" y="584532"/>
                </a:lnTo>
                <a:lnTo>
                  <a:pt x="124286" y="534016"/>
                </a:lnTo>
                <a:lnTo>
                  <a:pt x="121933" y="483581"/>
                </a:lnTo>
                <a:lnTo>
                  <a:pt x="121916" y="433302"/>
                </a:lnTo>
                <a:lnTo>
                  <a:pt x="124203" y="383256"/>
                </a:lnTo>
                <a:lnTo>
                  <a:pt x="128764" y="333517"/>
                </a:lnTo>
                <a:lnTo>
                  <a:pt x="135568" y="284161"/>
                </a:lnTo>
                <a:lnTo>
                  <a:pt x="144586" y="235263"/>
                </a:lnTo>
                <a:lnTo>
                  <a:pt x="155785" y="186899"/>
                </a:lnTo>
                <a:lnTo>
                  <a:pt x="169136" y="139143"/>
                </a:lnTo>
                <a:lnTo>
                  <a:pt x="184608" y="92071"/>
                </a:lnTo>
                <a:lnTo>
                  <a:pt x="202170" y="45758"/>
                </a:lnTo>
                <a:lnTo>
                  <a:pt x="89204" y="0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7" name="object 47"/>
          <p:cNvSpPr/>
          <p:nvPr/>
        </p:nvSpPr>
        <p:spPr>
          <a:xfrm>
            <a:off x="4124109" y="2399499"/>
            <a:ext cx="1768792" cy="8016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8" name="object 48"/>
          <p:cNvSpPr/>
          <p:nvPr/>
        </p:nvSpPr>
        <p:spPr>
          <a:xfrm>
            <a:off x="4131398" y="4046016"/>
            <a:ext cx="710565" cy="702310"/>
          </a:xfrm>
          <a:custGeom>
            <a:avLst/>
            <a:gdLst/>
            <a:ahLst/>
            <a:cxnLst/>
            <a:rect l="l" t="t" r="r" b="b"/>
            <a:pathLst>
              <a:path w="710564" h="702310">
                <a:moveTo>
                  <a:pt x="112229" y="0"/>
                </a:moveTo>
                <a:lnTo>
                  <a:pt x="0" y="47536"/>
                </a:lnTo>
                <a:lnTo>
                  <a:pt x="21648" y="95770"/>
                </a:lnTo>
                <a:lnTo>
                  <a:pt x="45118" y="142610"/>
                </a:lnTo>
                <a:lnTo>
                  <a:pt x="70349" y="188030"/>
                </a:lnTo>
                <a:lnTo>
                  <a:pt x="97281" y="232006"/>
                </a:lnTo>
                <a:lnTo>
                  <a:pt x="125854" y="274514"/>
                </a:lnTo>
                <a:lnTo>
                  <a:pt x="156009" y="315530"/>
                </a:lnTo>
                <a:lnTo>
                  <a:pt x="187685" y="355029"/>
                </a:lnTo>
                <a:lnTo>
                  <a:pt x="220822" y="392987"/>
                </a:lnTo>
                <a:lnTo>
                  <a:pt x="255361" y="429379"/>
                </a:lnTo>
                <a:lnTo>
                  <a:pt x="291241" y="464182"/>
                </a:lnTo>
                <a:lnTo>
                  <a:pt x="328403" y="497371"/>
                </a:lnTo>
                <a:lnTo>
                  <a:pt x="366786" y="528922"/>
                </a:lnTo>
                <a:lnTo>
                  <a:pt x="406331" y="558810"/>
                </a:lnTo>
                <a:lnTo>
                  <a:pt x="446978" y="587011"/>
                </a:lnTo>
                <a:lnTo>
                  <a:pt x="488667" y="613501"/>
                </a:lnTo>
                <a:lnTo>
                  <a:pt x="531337" y="638256"/>
                </a:lnTo>
                <a:lnTo>
                  <a:pt x="574930" y="661251"/>
                </a:lnTo>
                <a:lnTo>
                  <a:pt x="619385" y="682462"/>
                </a:lnTo>
                <a:lnTo>
                  <a:pt x="664641" y="701865"/>
                </a:lnTo>
                <a:lnTo>
                  <a:pt x="710399" y="588924"/>
                </a:lnTo>
                <a:lnTo>
                  <a:pt x="664915" y="569300"/>
                </a:lnTo>
                <a:lnTo>
                  <a:pt x="620341" y="547646"/>
                </a:lnTo>
                <a:lnTo>
                  <a:pt x="576754" y="523994"/>
                </a:lnTo>
                <a:lnTo>
                  <a:pt x="534229" y="498374"/>
                </a:lnTo>
                <a:lnTo>
                  <a:pt x="492840" y="470815"/>
                </a:lnTo>
                <a:lnTo>
                  <a:pt x="452663" y="441349"/>
                </a:lnTo>
                <a:lnTo>
                  <a:pt x="413773" y="410005"/>
                </a:lnTo>
                <a:lnTo>
                  <a:pt x="376246" y="376815"/>
                </a:lnTo>
                <a:lnTo>
                  <a:pt x="340157" y="341808"/>
                </a:lnTo>
                <a:lnTo>
                  <a:pt x="305581" y="305015"/>
                </a:lnTo>
                <a:lnTo>
                  <a:pt x="272593" y="266466"/>
                </a:lnTo>
                <a:lnTo>
                  <a:pt x="241268" y="226191"/>
                </a:lnTo>
                <a:lnTo>
                  <a:pt x="211682" y="184221"/>
                </a:lnTo>
                <a:lnTo>
                  <a:pt x="183910" y="140587"/>
                </a:lnTo>
                <a:lnTo>
                  <a:pt x="158027" y="95318"/>
                </a:lnTo>
                <a:lnTo>
                  <a:pt x="134108" y="48446"/>
                </a:lnTo>
                <a:lnTo>
                  <a:pt x="112229" y="0"/>
                </a:lnTo>
                <a:close/>
              </a:path>
            </a:pathLst>
          </a:custGeom>
          <a:solidFill>
            <a:srgbClr val="E8AF2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49" name="object 49"/>
          <p:cNvSpPr/>
          <p:nvPr/>
        </p:nvSpPr>
        <p:spPr>
          <a:xfrm>
            <a:off x="4796040" y="4628375"/>
            <a:ext cx="932815" cy="208915"/>
          </a:xfrm>
          <a:custGeom>
            <a:avLst/>
            <a:gdLst/>
            <a:ahLst/>
            <a:cxnLst/>
            <a:rect l="l" t="t" r="r" b="b"/>
            <a:pathLst>
              <a:path w="932814" h="208914">
                <a:moveTo>
                  <a:pt x="45758" y="6565"/>
                </a:moveTo>
                <a:lnTo>
                  <a:pt x="0" y="119507"/>
                </a:lnTo>
                <a:lnTo>
                  <a:pt x="46006" y="137074"/>
                </a:lnTo>
                <a:lnTo>
                  <a:pt x="92695" y="152785"/>
                </a:lnTo>
                <a:lnTo>
                  <a:pt x="140005" y="166614"/>
                </a:lnTo>
                <a:lnTo>
                  <a:pt x="187878" y="178538"/>
                </a:lnTo>
                <a:lnTo>
                  <a:pt x="236252" y="188532"/>
                </a:lnTo>
                <a:lnTo>
                  <a:pt x="285069" y="196571"/>
                </a:lnTo>
                <a:lnTo>
                  <a:pt x="334269" y="202632"/>
                </a:lnTo>
                <a:lnTo>
                  <a:pt x="383791" y="206690"/>
                </a:lnTo>
                <a:lnTo>
                  <a:pt x="433575" y="208722"/>
                </a:lnTo>
                <a:lnTo>
                  <a:pt x="483562" y="208702"/>
                </a:lnTo>
                <a:lnTo>
                  <a:pt x="533693" y="206608"/>
                </a:lnTo>
                <a:lnTo>
                  <a:pt x="583905" y="202413"/>
                </a:lnTo>
                <a:lnTo>
                  <a:pt x="634141" y="196095"/>
                </a:lnTo>
                <a:lnTo>
                  <a:pt x="684341" y="187629"/>
                </a:lnTo>
                <a:lnTo>
                  <a:pt x="734443" y="176990"/>
                </a:lnTo>
                <a:lnTo>
                  <a:pt x="784389" y="164155"/>
                </a:lnTo>
                <a:lnTo>
                  <a:pt x="834118" y="149100"/>
                </a:lnTo>
                <a:lnTo>
                  <a:pt x="883571" y="131799"/>
                </a:lnTo>
                <a:lnTo>
                  <a:pt x="932687" y="112229"/>
                </a:lnTo>
                <a:lnTo>
                  <a:pt x="921925" y="86799"/>
                </a:lnTo>
                <a:lnTo>
                  <a:pt x="433337" y="86799"/>
                </a:lnTo>
                <a:lnTo>
                  <a:pt x="383287" y="84514"/>
                </a:lnTo>
                <a:lnTo>
                  <a:pt x="333544" y="79956"/>
                </a:lnTo>
                <a:lnTo>
                  <a:pt x="284184" y="73154"/>
                </a:lnTo>
                <a:lnTo>
                  <a:pt x="235281" y="64140"/>
                </a:lnTo>
                <a:lnTo>
                  <a:pt x="186912" y="52943"/>
                </a:lnTo>
                <a:lnTo>
                  <a:pt x="139152" y="39595"/>
                </a:lnTo>
                <a:lnTo>
                  <a:pt x="92075" y="24125"/>
                </a:lnTo>
                <a:lnTo>
                  <a:pt x="45758" y="6565"/>
                </a:lnTo>
                <a:close/>
              </a:path>
              <a:path w="932814" h="208914">
                <a:moveTo>
                  <a:pt x="885189" y="0"/>
                </a:moveTo>
                <a:lnTo>
                  <a:pt x="835763" y="19553"/>
                </a:lnTo>
                <a:lnTo>
                  <a:pt x="785966" y="36559"/>
                </a:lnTo>
                <a:lnTo>
                  <a:pt x="735873" y="51046"/>
                </a:lnTo>
                <a:lnTo>
                  <a:pt x="685561" y="63045"/>
                </a:lnTo>
                <a:lnTo>
                  <a:pt x="635104" y="72588"/>
                </a:lnTo>
                <a:lnTo>
                  <a:pt x="584578" y="79704"/>
                </a:lnTo>
                <a:lnTo>
                  <a:pt x="534058" y="84424"/>
                </a:lnTo>
                <a:lnTo>
                  <a:pt x="483619" y="86779"/>
                </a:lnTo>
                <a:lnTo>
                  <a:pt x="433337" y="86799"/>
                </a:lnTo>
                <a:lnTo>
                  <a:pt x="921925" y="86799"/>
                </a:lnTo>
                <a:lnTo>
                  <a:pt x="885189" y="0"/>
                </a:lnTo>
                <a:close/>
              </a:path>
            </a:pathLst>
          </a:custGeom>
          <a:solidFill>
            <a:srgbClr val="F5802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0" name="object 50"/>
          <p:cNvSpPr/>
          <p:nvPr/>
        </p:nvSpPr>
        <p:spPr>
          <a:xfrm>
            <a:off x="6263576" y="3143300"/>
            <a:ext cx="208915" cy="932815"/>
          </a:xfrm>
          <a:custGeom>
            <a:avLst/>
            <a:gdLst/>
            <a:ahLst/>
            <a:cxnLst/>
            <a:rect l="l" t="t" r="r" b="b"/>
            <a:pathLst>
              <a:path w="208914" h="932814">
                <a:moveTo>
                  <a:pt x="112191" y="0"/>
                </a:moveTo>
                <a:lnTo>
                  <a:pt x="0" y="47510"/>
                </a:lnTo>
                <a:lnTo>
                  <a:pt x="19555" y="96936"/>
                </a:lnTo>
                <a:lnTo>
                  <a:pt x="36562" y="146732"/>
                </a:lnTo>
                <a:lnTo>
                  <a:pt x="51049" y="196823"/>
                </a:lnTo>
                <a:lnTo>
                  <a:pt x="63049" y="247133"/>
                </a:lnTo>
                <a:lnTo>
                  <a:pt x="72591" y="297587"/>
                </a:lnTo>
                <a:lnTo>
                  <a:pt x="79707" y="348110"/>
                </a:lnTo>
                <a:lnTo>
                  <a:pt x="84426" y="398626"/>
                </a:lnTo>
                <a:lnTo>
                  <a:pt x="86779" y="449061"/>
                </a:lnTo>
                <a:lnTo>
                  <a:pt x="86798" y="499338"/>
                </a:lnTo>
                <a:lnTo>
                  <a:pt x="84512" y="549384"/>
                </a:lnTo>
                <a:lnTo>
                  <a:pt x="79953" y="599122"/>
                </a:lnTo>
                <a:lnTo>
                  <a:pt x="73151" y="648477"/>
                </a:lnTo>
                <a:lnTo>
                  <a:pt x="64136" y="697374"/>
                </a:lnTo>
                <a:lnTo>
                  <a:pt x="52939" y="745738"/>
                </a:lnTo>
                <a:lnTo>
                  <a:pt x="39592" y="793494"/>
                </a:lnTo>
                <a:lnTo>
                  <a:pt x="24123" y="840566"/>
                </a:lnTo>
                <a:lnTo>
                  <a:pt x="6565" y="886879"/>
                </a:lnTo>
                <a:lnTo>
                  <a:pt x="119481" y="932637"/>
                </a:lnTo>
                <a:lnTo>
                  <a:pt x="137049" y="886639"/>
                </a:lnTo>
                <a:lnTo>
                  <a:pt x="152760" y="839959"/>
                </a:lnTo>
                <a:lnTo>
                  <a:pt x="166590" y="792655"/>
                </a:lnTo>
                <a:lnTo>
                  <a:pt x="178514" y="744788"/>
                </a:lnTo>
                <a:lnTo>
                  <a:pt x="188508" y="696418"/>
                </a:lnTo>
                <a:lnTo>
                  <a:pt x="196548" y="647604"/>
                </a:lnTo>
                <a:lnTo>
                  <a:pt x="202609" y="598408"/>
                </a:lnTo>
                <a:lnTo>
                  <a:pt x="206668" y="548888"/>
                </a:lnTo>
                <a:lnTo>
                  <a:pt x="208690" y="499338"/>
                </a:lnTo>
                <a:lnTo>
                  <a:pt x="208678" y="449061"/>
                </a:lnTo>
                <a:lnTo>
                  <a:pt x="206585" y="398989"/>
                </a:lnTo>
                <a:lnTo>
                  <a:pt x="202390" y="348777"/>
                </a:lnTo>
                <a:lnTo>
                  <a:pt x="196071" y="298541"/>
                </a:lnTo>
                <a:lnTo>
                  <a:pt x="187604" y="248342"/>
                </a:lnTo>
                <a:lnTo>
                  <a:pt x="176964" y="198240"/>
                </a:lnTo>
                <a:lnTo>
                  <a:pt x="164127" y="148294"/>
                </a:lnTo>
                <a:lnTo>
                  <a:pt x="149068" y="98566"/>
                </a:lnTo>
                <a:lnTo>
                  <a:pt x="131765" y="49114"/>
                </a:lnTo>
                <a:lnTo>
                  <a:pt x="112191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1" name="object 51"/>
          <p:cNvSpPr/>
          <p:nvPr/>
        </p:nvSpPr>
        <p:spPr>
          <a:xfrm>
            <a:off x="7263142" y="2975267"/>
            <a:ext cx="1271866" cy="127185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2" name="object 52"/>
          <p:cNvSpPr/>
          <p:nvPr/>
        </p:nvSpPr>
        <p:spPr>
          <a:xfrm>
            <a:off x="7250023" y="2962148"/>
            <a:ext cx="1298575" cy="1298575"/>
          </a:xfrm>
          <a:custGeom>
            <a:avLst/>
            <a:gdLst/>
            <a:ahLst/>
            <a:cxnLst/>
            <a:rect l="l" t="t" r="r" b="b"/>
            <a:pathLst>
              <a:path w="1298575" h="1298575">
                <a:moveTo>
                  <a:pt x="649071" y="0"/>
                </a:moveTo>
                <a:lnTo>
                  <a:pt x="600632" y="1780"/>
                </a:lnTo>
                <a:lnTo>
                  <a:pt x="553159" y="7037"/>
                </a:lnTo>
                <a:lnTo>
                  <a:pt x="506779" y="15645"/>
                </a:lnTo>
                <a:lnTo>
                  <a:pt x="461616" y="27479"/>
                </a:lnTo>
                <a:lnTo>
                  <a:pt x="417796" y="42413"/>
                </a:lnTo>
                <a:lnTo>
                  <a:pt x="375445" y="60322"/>
                </a:lnTo>
                <a:lnTo>
                  <a:pt x="334688" y="81080"/>
                </a:lnTo>
                <a:lnTo>
                  <a:pt x="295651" y="104562"/>
                </a:lnTo>
                <a:lnTo>
                  <a:pt x="258460" y="130643"/>
                </a:lnTo>
                <a:lnTo>
                  <a:pt x="223238" y="159197"/>
                </a:lnTo>
                <a:lnTo>
                  <a:pt x="190114" y="190098"/>
                </a:lnTo>
                <a:lnTo>
                  <a:pt x="159211" y="223221"/>
                </a:lnTo>
                <a:lnTo>
                  <a:pt x="130655" y="258441"/>
                </a:lnTo>
                <a:lnTo>
                  <a:pt x="104573" y="295631"/>
                </a:lnTo>
                <a:lnTo>
                  <a:pt x="81088" y="334668"/>
                </a:lnTo>
                <a:lnTo>
                  <a:pt x="60328" y="375424"/>
                </a:lnTo>
                <a:lnTo>
                  <a:pt x="42418" y="417775"/>
                </a:lnTo>
                <a:lnTo>
                  <a:pt x="27482" y="461595"/>
                </a:lnTo>
                <a:lnTo>
                  <a:pt x="15647" y="506759"/>
                </a:lnTo>
                <a:lnTo>
                  <a:pt x="7037" y="553141"/>
                </a:lnTo>
                <a:lnTo>
                  <a:pt x="1780" y="600616"/>
                </a:lnTo>
                <a:lnTo>
                  <a:pt x="0" y="649058"/>
                </a:lnTo>
                <a:lnTo>
                  <a:pt x="1780" y="697497"/>
                </a:lnTo>
                <a:lnTo>
                  <a:pt x="7037" y="744969"/>
                </a:lnTo>
                <a:lnTo>
                  <a:pt x="15647" y="791349"/>
                </a:lnTo>
                <a:lnTo>
                  <a:pt x="27482" y="836510"/>
                </a:lnTo>
                <a:lnTo>
                  <a:pt x="42418" y="880328"/>
                </a:lnTo>
                <a:lnTo>
                  <a:pt x="60328" y="922677"/>
                </a:lnTo>
                <a:lnTo>
                  <a:pt x="81088" y="963432"/>
                </a:lnTo>
                <a:lnTo>
                  <a:pt x="104573" y="1002467"/>
                </a:lnTo>
                <a:lnTo>
                  <a:pt x="130655" y="1039656"/>
                </a:lnTo>
                <a:lnTo>
                  <a:pt x="159211" y="1074875"/>
                </a:lnTo>
                <a:lnTo>
                  <a:pt x="190114" y="1107997"/>
                </a:lnTo>
                <a:lnTo>
                  <a:pt x="223238" y="1138897"/>
                </a:lnTo>
                <a:lnTo>
                  <a:pt x="258460" y="1167450"/>
                </a:lnTo>
                <a:lnTo>
                  <a:pt x="295651" y="1193530"/>
                </a:lnTo>
                <a:lnTo>
                  <a:pt x="334688" y="1217012"/>
                </a:lnTo>
                <a:lnTo>
                  <a:pt x="375445" y="1237770"/>
                </a:lnTo>
                <a:lnTo>
                  <a:pt x="417796" y="1255679"/>
                </a:lnTo>
                <a:lnTo>
                  <a:pt x="461616" y="1270613"/>
                </a:lnTo>
                <a:lnTo>
                  <a:pt x="506779" y="1282447"/>
                </a:lnTo>
                <a:lnTo>
                  <a:pt x="553159" y="1291055"/>
                </a:lnTo>
                <a:lnTo>
                  <a:pt x="600632" y="1296312"/>
                </a:lnTo>
                <a:lnTo>
                  <a:pt x="649071" y="1298092"/>
                </a:lnTo>
                <a:lnTo>
                  <a:pt x="697508" y="1296312"/>
                </a:lnTo>
                <a:lnTo>
                  <a:pt x="744979" y="1291055"/>
                </a:lnTo>
                <a:lnTo>
                  <a:pt x="777747" y="1284973"/>
                </a:lnTo>
                <a:lnTo>
                  <a:pt x="649071" y="1284973"/>
                </a:lnTo>
                <a:lnTo>
                  <a:pt x="596910" y="1282865"/>
                </a:lnTo>
                <a:lnTo>
                  <a:pt x="545913" y="1276652"/>
                </a:lnTo>
                <a:lnTo>
                  <a:pt x="496242" y="1266495"/>
                </a:lnTo>
                <a:lnTo>
                  <a:pt x="448061" y="1252559"/>
                </a:lnTo>
                <a:lnTo>
                  <a:pt x="401532" y="1235006"/>
                </a:lnTo>
                <a:lnTo>
                  <a:pt x="356820" y="1214001"/>
                </a:lnTo>
                <a:lnTo>
                  <a:pt x="314086" y="1189706"/>
                </a:lnTo>
                <a:lnTo>
                  <a:pt x="273495" y="1162284"/>
                </a:lnTo>
                <a:lnTo>
                  <a:pt x="235208" y="1131899"/>
                </a:lnTo>
                <a:lnTo>
                  <a:pt x="199389" y="1098715"/>
                </a:lnTo>
                <a:lnTo>
                  <a:pt x="166204" y="1062900"/>
                </a:lnTo>
                <a:lnTo>
                  <a:pt x="135818" y="1024616"/>
                </a:lnTo>
                <a:lnTo>
                  <a:pt x="108393" y="984027"/>
                </a:lnTo>
                <a:lnTo>
                  <a:pt x="84094" y="941295"/>
                </a:lnTo>
                <a:lnTo>
                  <a:pt x="63085" y="896585"/>
                </a:lnTo>
                <a:lnTo>
                  <a:pt x="45529" y="850058"/>
                </a:lnTo>
                <a:lnTo>
                  <a:pt x="31589" y="801879"/>
                </a:lnTo>
                <a:lnTo>
                  <a:pt x="21430" y="752211"/>
                </a:lnTo>
                <a:lnTo>
                  <a:pt x="15214" y="701216"/>
                </a:lnTo>
                <a:lnTo>
                  <a:pt x="13106" y="649058"/>
                </a:lnTo>
                <a:lnTo>
                  <a:pt x="15214" y="596891"/>
                </a:lnTo>
                <a:lnTo>
                  <a:pt x="21430" y="545889"/>
                </a:lnTo>
                <a:lnTo>
                  <a:pt x="31589" y="496215"/>
                </a:lnTo>
                <a:lnTo>
                  <a:pt x="45529" y="448032"/>
                </a:lnTo>
                <a:lnTo>
                  <a:pt x="63085" y="401504"/>
                </a:lnTo>
                <a:lnTo>
                  <a:pt x="84094" y="356791"/>
                </a:lnTo>
                <a:lnTo>
                  <a:pt x="108393" y="314059"/>
                </a:lnTo>
                <a:lnTo>
                  <a:pt x="135818" y="273468"/>
                </a:lnTo>
                <a:lnTo>
                  <a:pt x="166204" y="235182"/>
                </a:lnTo>
                <a:lnTo>
                  <a:pt x="199389" y="199364"/>
                </a:lnTo>
                <a:lnTo>
                  <a:pt x="235208" y="166183"/>
                </a:lnTo>
                <a:lnTo>
                  <a:pt x="273495" y="135800"/>
                </a:lnTo>
                <a:lnTo>
                  <a:pt x="314086" y="108379"/>
                </a:lnTo>
                <a:lnTo>
                  <a:pt x="356820" y="84083"/>
                </a:lnTo>
                <a:lnTo>
                  <a:pt x="401532" y="63077"/>
                </a:lnTo>
                <a:lnTo>
                  <a:pt x="448061" y="45524"/>
                </a:lnTo>
                <a:lnTo>
                  <a:pt x="496242" y="31586"/>
                </a:lnTo>
                <a:lnTo>
                  <a:pt x="545913" y="21428"/>
                </a:lnTo>
                <a:lnTo>
                  <a:pt x="596910" y="15214"/>
                </a:lnTo>
                <a:lnTo>
                  <a:pt x="649071" y="13106"/>
                </a:lnTo>
                <a:lnTo>
                  <a:pt x="649071" y="0"/>
                </a:lnTo>
                <a:close/>
              </a:path>
              <a:path w="1298575" h="1298575">
                <a:moveTo>
                  <a:pt x="649071" y="0"/>
                </a:moveTo>
                <a:lnTo>
                  <a:pt x="649071" y="13106"/>
                </a:lnTo>
                <a:lnTo>
                  <a:pt x="701231" y="15214"/>
                </a:lnTo>
                <a:lnTo>
                  <a:pt x="752227" y="21428"/>
                </a:lnTo>
                <a:lnTo>
                  <a:pt x="801895" y="31586"/>
                </a:lnTo>
                <a:lnTo>
                  <a:pt x="850073" y="45524"/>
                </a:lnTo>
                <a:lnTo>
                  <a:pt x="896597" y="63077"/>
                </a:lnTo>
                <a:lnTo>
                  <a:pt x="941306" y="84083"/>
                </a:lnTo>
                <a:lnTo>
                  <a:pt x="984036" y="108379"/>
                </a:lnTo>
                <a:lnTo>
                  <a:pt x="1024625" y="135800"/>
                </a:lnTo>
                <a:lnTo>
                  <a:pt x="1062910" y="166183"/>
                </a:lnTo>
                <a:lnTo>
                  <a:pt x="1098727" y="199364"/>
                </a:lnTo>
                <a:lnTo>
                  <a:pt x="1131908" y="235182"/>
                </a:lnTo>
                <a:lnTo>
                  <a:pt x="1162290" y="273468"/>
                </a:lnTo>
                <a:lnTo>
                  <a:pt x="1189710" y="314059"/>
                </a:lnTo>
                <a:lnTo>
                  <a:pt x="1214003" y="356791"/>
                </a:lnTo>
                <a:lnTo>
                  <a:pt x="1235008" y="401504"/>
                </a:lnTo>
                <a:lnTo>
                  <a:pt x="1252560" y="448032"/>
                </a:lnTo>
                <a:lnTo>
                  <a:pt x="1266495" y="496215"/>
                </a:lnTo>
                <a:lnTo>
                  <a:pt x="1276652" y="545889"/>
                </a:lnTo>
                <a:lnTo>
                  <a:pt x="1282865" y="596891"/>
                </a:lnTo>
                <a:lnTo>
                  <a:pt x="1284973" y="649058"/>
                </a:lnTo>
                <a:lnTo>
                  <a:pt x="1282865" y="701216"/>
                </a:lnTo>
                <a:lnTo>
                  <a:pt x="1276652" y="752211"/>
                </a:lnTo>
                <a:lnTo>
                  <a:pt x="1266495" y="801879"/>
                </a:lnTo>
                <a:lnTo>
                  <a:pt x="1252560" y="850058"/>
                </a:lnTo>
                <a:lnTo>
                  <a:pt x="1235008" y="896585"/>
                </a:lnTo>
                <a:lnTo>
                  <a:pt x="1214003" y="941295"/>
                </a:lnTo>
                <a:lnTo>
                  <a:pt x="1189710" y="984027"/>
                </a:lnTo>
                <a:lnTo>
                  <a:pt x="1162290" y="1024616"/>
                </a:lnTo>
                <a:lnTo>
                  <a:pt x="1131908" y="1062900"/>
                </a:lnTo>
                <a:lnTo>
                  <a:pt x="1098727" y="1098715"/>
                </a:lnTo>
                <a:lnTo>
                  <a:pt x="1062910" y="1131899"/>
                </a:lnTo>
                <a:lnTo>
                  <a:pt x="1024625" y="1162284"/>
                </a:lnTo>
                <a:lnTo>
                  <a:pt x="984036" y="1189706"/>
                </a:lnTo>
                <a:lnTo>
                  <a:pt x="941306" y="1214001"/>
                </a:lnTo>
                <a:lnTo>
                  <a:pt x="896597" y="1235006"/>
                </a:lnTo>
                <a:lnTo>
                  <a:pt x="850073" y="1252559"/>
                </a:lnTo>
                <a:lnTo>
                  <a:pt x="801895" y="1266495"/>
                </a:lnTo>
                <a:lnTo>
                  <a:pt x="752227" y="1276652"/>
                </a:lnTo>
                <a:lnTo>
                  <a:pt x="701231" y="1282865"/>
                </a:lnTo>
                <a:lnTo>
                  <a:pt x="649071" y="1284973"/>
                </a:lnTo>
                <a:lnTo>
                  <a:pt x="777747" y="1284973"/>
                </a:lnTo>
                <a:lnTo>
                  <a:pt x="836517" y="1270613"/>
                </a:lnTo>
                <a:lnTo>
                  <a:pt x="880334" y="1255679"/>
                </a:lnTo>
                <a:lnTo>
                  <a:pt x="922682" y="1237770"/>
                </a:lnTo>
                <a:lnTo>
                  <a:pt x="963436" y="1217012"/>
                </a:lnTo>
                <a:lnTo>
                  <a:pt x="1002470" y="1193530"/>
                </a:lnTo>
                <a:lnTo>
                  <a:pt x="1039659" y="1167450"/>
                </a:lnTo>
                <a:lnTo>
                  <a:pt x="1074877" y="1138897"/>
                </a:lnTo>
                <a:lnTo>
                  <a:pt x="1107998" y="1107997"/>
                </a:lnTo>
                <a:lnTo>
                  <a:pt x="1138898" y="1074875"/>
                </a:lnTo>
                <a:lnTo>
                  <a:pt x="1167451" y="1039656"/>
                </a:lnTo>
                <a:lnTo>
                  <a:pt x="1193531" y="1002467"/>
                </a:lnTo>
                <a:lnTo>
                  <a:pt x="1217012" y="963432"/>
                </a:lnTo>
                <a:lnTo>
                  <a:pt x="1237770" y="922677"/>
                </a:lnTo>
                <a:lnTo>
                  <a:pt x="1255679" y="880328"/>
                </a:lnTo>
                <a:lnTo>
                  <a:pt x="1270613" y="836510"/>
                </a:lnTo>
                <a:lnTo>
                  <a:pt x="1282447" y="791349"/>
                </a:lnTo>
                <a:lnTo>
                  <a:pt x="1291055" y="744969"/>
                </a:lnTo>
                <a:lnTo>
                  <a:pt x="1296312" y="697497"/>
                </a:lnTo>
                <a:lnTo>
                  <a:pt x="1298092" y="649058"/>
                </a:lnTo>
                <a:lnTo>
                  <a:pt x="1296312" y="600616"/>
                </a:lnTo>
                <a:lnTo>
                  <a:pt x="1291055" y="553141"/>
                </a:lnTo>
                <a:lnTo>
                  <a:pt x="1282447" y="506759"/>
                </a:lnTo>
                <a:lnTo>
                  <a:pt x="1270613" y="461595"/>
                </a:lnTo>
                <a:lnTo>
                  <a:pt x="1255679" y="417775"/>
                </a:lnTo>
                <a:lnTo>
                  <a:pt x="1237770" y="375424"/>
                </a:lnTo>
                <a:lnTo>
                  <a:pt x="1217012" y="334668"/>
                </a:lnTo>
                <a:lnTo>
                  <a:pt x="1193531" y="295631"/>
                </a:lnTo>
                <a:lnTo>
                  <a:pt x="1167451" y="258441"/>
                </a:lnTo>
                <a:lnTo>
                  <a:pt x="1138898" y="223221"/>
                </a:lnTo>
                <a:lnTo>
                  <a:pt x="1107998" y="190098"/>
                </a:lnTo>
                <a:lnTo>
                  <a:pt x="1074877" y="159197"/>
                </a:lnTo>
                <a:lnTo>
                  <a:pt x="1039659" y="130643"/>
                </a:lnTo>
                <a:lnTo>
                  <a:pt x="1002470" y="104562"/>
                </a:lnTo>
                <a:lnTo>
                  <a:pt x="963436" y="81080"/>
                </a:lnTo>
                <a:lnTo>
                  <a:pt x="922682" y="60322"/>
                </a:lnTo>
                <a:lnTo>
                  <a:pt x="880334" y="42413"/>
                </a:lnTo>
                <a:lnTo>
                  <a:pt x="836517" y="27479"/>
                </a:lnTo>
                <a:lnTo>
                  <a:pt x="791357" y="15645"/>
                </a:lnTo>
                <a:lnTo>
                  <a:pt x="744979" y="7037"/>
                </a:lnTo>
                <a:lnTo>
                  <a:pt x="697508" y="1780"/>
                </a:lnTo>
                <a:lnTo>
                  <a:pt x="64907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3" name="object 53"/>
          <p:cNvSpPr/>
          <p:nvPr/>
        </p:nvSpPr>
        <p:spPr>
          <a:xfrm>
            <a:off x="7318108" y="3030207"/>
            <a:ext cx="1161972" cy="11619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4" name="object 54"/>
          <p:cNvSpPr/>
          <p:nvPr/>
        </p:nvSpPr>
        <p:spPr>
          <a:xfrm>
            <a:off x="6088672" y="5122722"/>
            <a:ext cx="1271854" cy="127180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5" name="object 55"/>
          <p:cNvSpPr/>
          <p:nvPr/>
        </p:nvSpPr>
        <p:spPr>
          <a:xfrm>
            <a:off x="6075553" y="5109616"/>
            <a:ext cx="1298575" cy="1298575"/>
          </a:xfrm>
          <a:custGeom>
            <a:avLst/>
            <a:gdLst/>
            <a:ahLst/>
            <a:cxnLst/>
            <a:rect l="l" t="t" r="r" b="b"/>
            <a:pathLst>
              <a:path w="1298575" h="1298575">
                <a:moveTo>
                  <a:pt x="649071" y="0"/>
                </a:moveTo>
                <a:lnTo>
                  <a:pt x="600632" y="1780"/>
                </a:lnTo>
                <a:lnTo>
                  <a:pt x="553159" y="7036"/>
                </a:lnTo>
                <a:lnTo>
                  <a:pt x="506779" y="15644"/>
                </a:lnTo>
                <a:lnTo>
                  <a:pt x="461616" y="27477"/>
                </a:lnTo>
                <a:lnTo>
                  <a:pt x="417796" y="42411"/>
                </a:lnTo>
                <a:lnTo>
                  <a:pt x="375445" y="60319"/>
                </a:lnTo>
                <a:lnTo>
                  <a:pt x="334688" y="81076"/>
                </a:lnTo>
                <a:lnTo>
                  <a:pt x="295651" y="104557"/>
                </a:lnTo>
                <a:lnTo>
                  <a:pt x="258460" y="130637"/>
                </a:lnTo>
                <a:lnTo>
                  <a:pt x="223238" y="159189"/>
                </a:lnTo>
                <a:lnTo>
                  <a:pt x="190114" y="190088"/>
                </a:lnTo>
                <a:lnTo>
                  <a:pt x="159211" y="223210"/>
                </a:lnTo>
                <a:lnTo>
                  <a:pt x="130655" y="258427"/>
                </a:lnTo>
                <a:lnTo>
                  <a:pt x="104573" y="295616"/>
                </a:lnTo>
                <a:lnTo>
                  <a:pt x="81088" y="334650"/>
                </a:lnTo>
                <a:lnTo>
                  <a:pt x="60328" y="375404"/>
                </a:lnTo>
                <a:lnTo>
                  <a:pt x="42418" y="417752"/>
                </a:lnTo>
                <a:lnTo>
                  <a:pt x="27482" y="461570"/>
                </a:lnTo>
                <a:lnTo>
                  <a:pt x="15647" y="506731"/>
                </a:lnTo>
                <a:lnTo>
                  <a:pt x="7037" y="553110"/>
                </a:lnTo>
                <a:lnTo>
                  <a:pt x="1780" y="600581"/>
                </a:lnTo>
                <a:lnTo>
                  <a:pt x="0" y="649020"/>
                </a:lnTo>
                <a:lnTo>
                  <a:pt x="1780" y="697456"/>
                </a:lnTo>
                <a:lnTo>
                  <a:pt x="7037" y="744924"/>
                </a:lnTo>
                <a:lnTo>
                  <a:pt x="15647" y="791300"/>
                </a:lnTo>
                <a:lnTo>
                  <a:pt x="27482" y="836457"/>
                </a:lnTo>
                <a:lnTo>
                  <a:pt x="42418" y="880271"/>
                </a:lnTo>
                <a:lnTo>
                  <a:pt x="60328" y="922617"/>
                </a:lnTo>
                <a:lnTo>
                  <a:pt x="81088" y="963368"/>
                </a:lnTo>
                <a:lnTo>
                  <a:pt x="104573" y="1002399"/>
                </a:lnTo>
                <a:lnTo>
                  <a:pt x="130655" y="1039585"/>
                </a:lnTo>
                <a:lnTo>
                  <a:pt x="159211" y="1074800"/>
                </a:lnTo>
                <a:lnTo>
                  <a:pt x="190114" y="1107919"/>
                </a:lnTo>
                <a:lnTo>
                  <a:pt x="223238" y="1138816"/>
                </a:lnTo>
                <a:lnTo>
                  <a:pt x="258460" y="1167367"/>
                </a:lnTo>
                <a:lnTo>
                  <a:pt x="295651" y="1193445"/>
                </a:lnTo>
                <a:lnTo>
                  <a:pt x="334688" y="1216924"/>
                </a:lnTo>
                <a:lnTo>
                  <a:pt x="375445" y="1237681"/>
                </a:lnTo>
                <a:lnTo>
                  <a:pt x="417796" y="1255588"/>
                </a:lnTo>
                <a:lnTo>
                  <a:pt x="461616" y="1270522"/>
                </a:lnTo>
                <a:lnTo>
                  <a:pt x="506779" y="1282355"/>
                </a:lnTo>
                <a:lnTo>
                  <a:pt x="553159" y="1290964"/>
                </a:lnTo>
                <a:lnTo>
                  <a:pt x="600632" y="1296221"/>
                </a:lnTo>
                <a:lnTo>
                  <a:pt x="649071" y="1298003"/>
                </a:lnTo>
                <a:lnTo>
                  <a:pt x="697508" y="1296221"/>
                </a:lnTo>
                <a:lnTo>
                  <a:pt x="744978" y="1290964"/>
                </a:lnTo>
                <a:lnTo>
                  <a:pt x="777665" y="1284897"/>
                </a:lnTo>
                <a:lnTo>
                  <a:pt x="649071" y="1284897"/>
                </a:lnTo>
                <a:lnTo>
                  <a:pt x="596910" y="1282786"/>
                </a:lnTo>
                <a:lnTo>
                  <a:pt x="545912" y="1276569"/>
                </a:lnTo>
                <a:lnTo>
                  <a:pt x="496241" y="1266411"/>
                </a:lnTo>
                <a:lnTo>
                  <a:pt x="448060" y="1252474"/>
                </a:lnTo>
                <a:lnTo>
                  <a:pt x="401531" y="1234922"/>
                </a:lnTo>
                <a:lnTo>
                  <a:pt x="356817" y="1213918"/>
                </a:lnTo>
                <a:lnTo>
                  <a:pt x="314082" y="1189626"/>
                </a:lnTo>
                <a:lnTo>
                  <a:pt x="273488" y="1162208"/>
                </a:lnTo>
                <a:lnTo>
                  <a:pt x="235199" y="1131829"/>
                </a:lnTo>
                <a:lnTo>
                  <a:pt x="199377" y="1098651"/>
                </a:lnTo>
                <a:lnTo>
                  <a:pt x="166195" y="1062833"/>
                </a:lnTo>
                <a:lnTo>
                  <a:pt x="135811" y="1024549"/>
                </a:lnTo>
                <a:lnTo>
                  <a:pt x="108389" y="983961"/>
                </a:lnTo>
                <a:lnTo>
                  <a:pt x="84092" y="941231"/>
                </a:lnTo>
                <a:lnTo>
                  <a:pt x="63084" y="896524"/>
                </a:lnTo>
                <a:lnTo>
                  <a:pt x="45528" y="850002"/>
                </a:lnTo>
                <a:lnTo>
                  <a:pt x="31589" y="801828"/>
                </a:lnTo>
                <a:lnTo>
                  <a:pt x="21430" y="752164"/>
                </a:lnTo>
                <a:lnTo>
                  <a:pt x="15214" y="701174"/>
                </a:lnTo>
                <a:lnTo>
                  <a:pt x="13106" y="649020"/>
                </a:lnTo>
                <a:lnTo>
                  <a:pt x="15214" y="596857"/>
                </a:lnTo>
                <a:lnTo>
                  <a:pt x="21430" y="545858"/>
                </a:lnTo>
                <a:lnTo>
                  <a:pt x="31589" y="496188"/>
                </a:lnTo>
                <a:lnTo>
                  <a:pt x="45528" y="448009"/>
                </a:lnTo>
                <a:lnTo>
                  <a:pt x="63084" y="401483"/>
                </a:lnTo>
                <a:lnTo>
                  <a:pt x="84092" y="356773"/>
                </a:lnTo>
                <a:lnTo>
                  <a:pt x="108389" y="314043"/>
                </a:lnTo>
                <a:lnTo>
                  <a:pt x="135811" y="273454"/>
                </a:lnTo>
                <a:lnTo>
                  <a:pt x="166195" y="235169"/>
                </a:lnTo>
                <a:lnTo>
                  <a:pt x="199377" y="199351"/>
                </a:lnTo>
                <a:lnTo>
                  <a:pt x="235199" y="166170"/>
                </a:lnTo>
                <a:lnTo>
                  <a:pt x="273488" y="135788"/>
                </a:lnTo>
                <a:lnTo>
                  <a:pt x="314082" y="108368"/>
                </a:lnTo>
                <a:lnTo>
                  <a:pt x="356817" y="84074"/>
                </a:lnTo>
                <a:lnTo>
                  <a:pt x="401531" y="63069"/>
                </a:lnTo>
                <a:lnTo>
                  <a:pt x="448060" y="45516"/>
                </a:lnTo>
                <a:lnTo>
                  <a:pt x="496241" y="31579"/>
                </a:lnTo>
                <a:lnTo>
                  <a:pt x="545912" y="21421"/>
                </a:lnTo>
                <a:lnTo>
                  <a:pt x="596910" y="15204"/>
                </a:lnTo>
                <a:lnTo>
                  <a:pt x="649071" y="13093"/>
                </a:lnTo>
                <a:lnTo>
                  <a:pt x="649071" y="0"/>
                </a:lnTo>
                <a:close/>
              </a:path>
              <a:path w="1298575" h="1298575">
                <a:moveTo>
                  <a:pt x="649071" y="0"/>
                </a:moveTo>
                <a:lnTo>
                  <a:pt x="649071" y="13093"/>
                </a:lnTo>
                <a:lnTo>
                  <a:pt x="701231" y="15204"/>
                </a:lnTo>
                <a:lnTo>
                  <a:pt x="752227" y="21421"/>
                </a:lnTo>
                <a:lnTo>
                  <a:pt x="801895" y="31579"/>
                </a:lnTo>
                <a:lnTo>
                  <a:pt x="850073" y="45516"/>
                </a:lnTo>
                <a:lnTo>
                  <a:pt x="896597" y="63069"/>
                </a:lnTo>
                <a:lnTo>
                  <a:pt x="941306" y="84074"/>
                </a:lnTo>
                <a:lnTo>
                  <a:pt x="984036" y="108368"/>
                </a:lnTo>
                <a:lnTo>
                  <a:pt x="1024625" y="135788"/>
                </a:lnTo>
                <a:lnTo>
                  <a:pt x="1062910" y="166170"/>
                </a:lnTo>
                <a:lnTo>
                  <a:pt x="1098727" y="199351"/>
                </a:lnTo>
                <a:lnTo>
                  <a:pt x="1131905" y="235169"/>
                </a:lnTo>
                <a:lnTo>
                  <a:pt x="1162286" y="273454"/>
                </a:lnTo>
                <a:lnTo>
                  <a:pt x="1189704" y="314043"/>
                </a:lnTo>
                <a:lnTo>
                  <a:pt x="1213998" y="356773"/>
                </a:lnTo>
                <a:lnTo>
                  <a:pt x="1235003" y="401483"/>
                </a:lnTo>
                <a:lnTo>
                  <a:pt x="1252556" y="448009"/>
                </a:lnTo>
                <a:lnTo>
                  <a:pt x="1266493" y="496188"/>
                </a:lnTo>
                <a:lnTo>
                  <a:pt x="1276650" y="545858"/>
                </a:lnTo>
                <a:lnTo>
                  <a:pt x="1282865" y="596857"/>
                </a:lnTo>
                <a:lnTo>
                  <a:pt x="1284973" y="649020"/>
                </a:lnTo>
                <a:lnTo>
                  <a:pt x="1282865" y="701174"/>
                </a:lnTo>
                <a:lnTo>
                  <a:pt x="1276650" y="752164"/>
                </a:lnTo>
                <a:lnTo>
                  <a:pt x="1266493" y="801828"/>
                </a:lnTo>
                <a:lnTo>
                  <a:pt x="1252556" y="850002"/>
                </a:lnTo>
                <a:lnTo>
                  <a:pt x="1235003" y="896524"/>
                </a:lnTo>
                <a:lnTo>
                  <a:pt x="1213998" y="941231"/>
                </a:lnTo>
                <a:lnTo>
                  <a:pt x="1189704" y="983961"/>
                </a:lnTo>
                <a:lnTo>
                  <a:pt x="1162286" y="1024549"/>
                </a:lnTo>
                <a:lnTo>
                  <a:pt x="1131905" y="1062833"/>
                </a:lnTo>
                <a:lnTo>
                  <a:pt x="1098727" y="1098651"/>
                </a:lnTo>
                <a:lnTo>
                  <a:pt x="1062910" y="1131829"/>
                </a:lnTo>
                <a:lnTo>
                  <a:pt x="1024625" y="1162208"/>
                </a:lnTo>
                <a:lnTo>
                  <a:pt x="984036" y="1189626"/>
                </a:lnTo>
                <a:lnTo>
                  <a:pt x="941306" y="1213918"/>
                </a:lnTo>
                <a:lnTo>
                  <a:pt x="896597" y="1234922"/>
                </a:lnTo>
                <a:lnTo>
                  <a:pt x="850073" y="1252474"/>
                </a:lnTo>
                <a:lnTo>
                  <a:pt x="801895" y="1266411"/>
                </a:lnTo>
                <a:lnTo>
                  <a:pt x="752227" y="1276569"/>
                </a:lnTo>
                <a:lnTo>
                  <a:pt x="701231" y="1282786"/>
                </a:lnTo>
                <a:lnTo>
                  <a:pt x="649071" y="1284897"/>
                </a:lnTo>
                <a:lnTo>
                  <a:pt x="777665" y="1284897"/>
                </a:lnTo>
                <a:lnTo>
                  <a:pt x="836516" y="1270522"/>
                </a:lnTo>
                <a:lnTo>
                  <a:pt x="880332" y="1255588"/>
                </a:lnTo>
                <a:lnTo>
                  <a:pt x="922680" y="1237681"/>
                </a:lnTo>
                <a:lnTo>
                  <a:pt x="963433" y="1216924"/>
                </a:lnTo>
                <a:lnTo>
                  <a:pt x="1002467" y="1193445"/>
                </a:lnTo>
                <a:lnTo>
                  <a:pt x="1039655" y="1167367"/>
                </a:lnTo>
                <a:lnTo>
                  <a:pt x="1074872" y="1138816"/>
                </a:lnTo>
                <a:lnTo>
                  <a:pt x="1107994" y="1107919"/>
                </a:lnTo>
                <a:lnTo>
                  <a:pt x="1138893" y="1074800"/>
                </a:lnTo>
                <a:lnTo>
                  <a:pt x="1167445" y="1039585"/>
                </a:lnTo>
                <a:lnTo>
                  <a:pt x="1193525" y="1002399"/>
                </a:lnTo>
                <a:lnTo>
                  <a:pt x="1217007" y="963368"/>
                </a:lnTo>
                <a:lnTo>
                  <a:pt x="1237765" y="922617"/>
                </a:lnTo>
                <a:lnTo>
                  <a:pt x="1255674" y="880271"/>
                </a:lnTo>
                <a:lnTo>
                  <a:pt x="1270608" y="836457"/>
                </a:lnTo>
                <a:lnTo>
                  <a:pt x="1282443" y="791300"/>
                </a:lnTo>
                <a:lnTo>
                  <a:pt x="1291052" y="744924"/>
                </a:lnTo>
                <a:lnTo>
                  <a:pt x="1296310" y="697456"/>
                </a:lnTo>
                <a:lnTo>
                  <a:pt x="1298092" y="649020"/>
                </a:lnTo>
                <a:lnTo>
                  <a:pt x="1296310" y="600581"/>
                </a:lnTo>
                <a:lnTo>
                  <a:pt x="1291052" y="553110"/>
                </a:lnTo>
                <a:lnTo>
                  <a:pt x="1282443" y="506731"/>
                </a:lnTo>
                <a:lnTo>
                  <a:pt x="1270608" y="461570"/>
                </a:lnTo>
                <a:lnTo>
                  <a:pt x="1255674" y="417752"/>
                </a:lnTo>
                <a:lnTo>
                  <a:pt x="1237765" y="375404"/>
                </a:lnTo>
                <a:lnTo>
                  <a:pt x="1217007" y="334650"/>
                </a:lnTo>
                <a:lnTo>
                  <a:pt x="1193525" y="295616"/>
                </a:lnTo>
                <a:lnTo>
                  <a:pt x="1167445" y="258427"/>
                </a:lnTo>
                <a:lnTo>
                  <a:pt x="1138893" y="223210"/>
                </a:lnTo>
                <a:lnTo>
                  <a:pt x="1107994" y="190088"/>
                </a:lnTo>
                <a:lnTo>
                  <a:pt x="1074872" y="159189"/>
                </a:lnTo>
                <a:lnTo>
                  <a:pt x="1039655" y="130637"/>
                </a:lnTo>
                <a:lnTo>
                  <a:pt x="1002467" y="104557"/>
                </a:lnTo>
                <a:lnTo>
                  <a:pt x="963433" y="81076"/>
                </a:lnTo>
                <a:lnTo>
                  <a:pt x="922680" y="60319"/>
                </a:lnTo>
                <a:lnTo>
                  <a:pt x="880332" y="42411"/>
                </a:lnTo>
                <a:lnTo>
                  <a:pt x="836516" y="27477"/>
                </a:lnTo>
                <a:lnTo>
                  <a:pt x="791356" y="15644"/>
                </a:lnTo>
                <a:lnTo>
                  <a:pt x="744978" y="7036"/>
                </a:lnTo>
                <a:lnTo>
                  <a:pt x="697508" y="1780"/>
                </a:lnTo>
                <a:lnTo>
                  <a:pt x="649071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6" name="object 56"/>
          <p:cNvSpPr/>
          <p:nvPr/>
        </p:nvSpPr>
        <p:spPr>
          <a:xfrm>
            <a:off x="6143637" y="5177663"/>
            <a:ext cx="1161959" cy="116192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7" name="object 57"/>
          <p:cNvSpPr/>
          <p:nvPr/>
        </p:nvSpPr>
        <p:spPr>
          <a:xfrm>
            <a:off x="3099473" y="5135549"/>
            <a:ext cx="1271866" cy="12718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8" name="object 58"/>
          <p:cNvSpPr/>
          <p:nvPr/>
        </p:nvSpPr>
        <p:spPr>
          <a:xfrm>
            <a:off x="3086354" y="5122443"/>
            <a:ext cx="1298575" cy="1298575"/>
          </a:xfrm>
          <a:custGeom>
            <a:avLst/>
            <a:gdLst/>
            <a:ahLst/>
            <a:cxnLst/>
            <a:rect l="l" t="t" r="r" b="b"/>
            <a:pathLst>
              <a:path w="1298575" h="1298575">
                <a:moveTo>
                  <a:pt x="649046" y="0"/>
                </a:moveTo>
                <a:lnTo>
                  <a:pt x="600610" y="1780"/>
                </a:lnTo>
                <a:lnTo>
                  <a:pt x="553141" y="7036"/>
                </a:lnTo>
                <a:lnTo>
                  <a:pt x="506763" y="15644"/>
                </a:lnTo>
                <a:lnTo>
                  <a:pt x="461603" y="27477"/>
                </a:lnTo>
                <a:lnTo>
                  <a:pt x="417786" y="42411"/>
                </a:lnTo>
                <a:lnTo>
                  <a:pt x="375438" y="60319"/>
                </a:lnTo>
                <a:lnTo>
                  <a:pt x="334683" y="81077"/>
                </a:lnTo>
                <a:lnTo>
                  <a:pt x="295648" y="104558"/>
                </a:lnTo>
                <a:lnTo>
                  <a:pt x="258458" y="130638"/>
                </a:lnTo>
                <a:lnTo>
                  <a:pt x="223239" y="159190"/>
                </a:lnTo>
                <a:lnTo>
                  <a:pt x="190115" y="190090"/>
                </a:lnTo>
                <a:lnTo>
                  <a:pt x="159214" y="223212"/>
                </a:lnTo>
                <a:lnTo>
                  <a:pt x="130659" y="258430"/>
                </a:lnTo>
                <a:lnTo>
                  <a:pt x="104577" y="295619"/>
                </a:lnTo>
                <a:lnTo>
                  <a:pt x="81093" y="334654"/>
                </a:lnTo>
                <a:lnTo>
                  <a:pt x="60333" y="375409"/>
                </a:lnTo>
                <a:lnTo>
                  <a:pt x="42422" y="417758"/>
                </a:lnTo>
                <a:lnTo>
                  <a:pt x="27486" y="461577"/>
                </a:lnTo>
                <a:lnTo>
                  <a:pt x="15650" y="506739"/>
                </a:lnTo>
                <a:lnTo>
                  <a:pt x="7040" y="553119"/>
                </a:lnTo>
                <a:lnTo>
                  <a:pt x="1781" y="600593"/>
                </a:lnTo>
                <a:lnTo>
                  <a:pt x="0" y="649033"/>
                </a:lnTo>
                <a:lnTo>
                  <a:pt x="1781" y="697472"/>
                </a:lnTo>
                <a:lnTo>
                  <a:pt x="7040" y="744943"/>
                </a:lnTo>
                <a:lnTo>
                  <a:pt x="15650" y="791321"/>
                </a:lnTo>
                <a:lnTo>
                  <a:pt x="27486" y="836481"/>
                </a:lnTo>
                <a:lnTo>
                  <a:pt x="42422" y="880298"/>
                </a:lnTo>
                <a:lnTo>
                  <a:pt x="60333" y="922645"/>
                </a:lnTo>
                <a:lnTo>
                  <a:pt x="81093" y="963397"/>
                </a:lnTo>
                <a:lnTo>
                  <a:pt x="104577" y="1002430"/>
                </a:lnTo>
                <a:lnTo>
                  <a:pt x="130659" y="1039617"/>
                </a:lnTo>
                <a:lnTo>
                  <a:pt x="159214" y="1074833"/>
                </a:lnTo>
                <a:lnTo>
                  <a:pt x="190115" y="1107952"/>
                </a:lnTo>
                <a:lnTo>
                  <a:pt x="223239" y="1138850"/>
                </a:lnTo>
                <a:lnTo>
                  <a:pt x="258458" y="1167400"/>
                </a:lnTo>
                <a:lnTo>
                  <a:pt x="295648" y="1193478"/>
                </a:lnTo>
                <a:lnTo>
                  <a:pt x="334683" y="1216958"/>
                </a:lnTo>
                <a:lnTo>
                  <a:pt x="375438" y="1237714"/>
                </a:lnTo>
                <a:lnTo>
                  <a:pt x="417786" y="1255620"/>
                </a:lnTo>
                <a:lnTo>
                  <a:pt x="461603" y="1270553"/>
                </a:lnTo>
                <a:lnTo>
                  <a:pt x="506763" y="1282385"/>
                </a:lnTo>
                <a:lnTo>
                  <a:pt x="553141" y="1290992"/>
                </a:lnTo>
                <a:lnTo>
                  <a:pt x="600610" y="1296248"/>
                </a:lnTo>
                <a:lnTo>
                  <a:pt x="649046" y="1298028"/>
                </a:lnTo>
                <a:lnTo>
                  <a:pt x="697485" y="1296248"/>
                </a:lnTo>
                <a:lnTo>
                  <a:pt x="744957" y="1290992"/>
                </a:lnTo>
                <a:lnTo>
                  <a:pt x="777667" y="1284922"/>
                </a:lnTo>
                <a:lnTo>
                  <a:pt x="649046" y="1284922"/>
                </a:lnTo>
                <a:lnTo>
                  <a:pt x="596885" y="1282814"/>
                </a:lnTo>
                <a:lnTo>
                  <a:pt x="545890" y="1276601"/>
                </a:lnTo>
                <a:lnTo>
                  <a:pt x="496221" y="1266444"/>
                </a:lnTo>
                <a:lnTo>
                  <a:pt x="448043" y="1252509"/>
                </a:lnTo>
                <a:lnTo>
                  <a:pt x="401518" y="1234957"/>
                </a:lnTo>
                <a:lnTo>
                  <a:pt x="356808" y="1213953"/>
                </a:lnTo>
                <a:lnTo>
                  <a:pt x="314076" y="1189659"/>
                </a:lnTo>
                <a:lnTo>
                  <a:pt x="273485" y="1162240"/>
                </a:lnTo>
                <a:lnTo>
                  <a:pt x="235198" y="1131858"/>
                </a:lnTo>
                <a:lnTo>
                  <a:pt x="199377" y="1098676"/>
                </a:lnTo>
                <a:lnTo>
                  <a:pt x="166196" y="1062859"/>
                </a:lnTo>
                <a:lnTo>
                  <a:pt x="135814" y="1024574"/>
                </a:lnTo>
                <a:lnTo>
                  <a:pt x="108394" y="983986"/>
                </a:lnTo>
                <a:lnTo>
                  <a:pt x="84100" y="941256"/>
                </a:lnTo>
                <a:lnTo>
                  <a:pt x="63095" y="896548"/>
                </a:lnTo>
                <a:lnTo>
                  <a:pt x="45542" y="850025"/>
                </a:lnTo>
                <a:lnTo>
                  <a:pt x="31604" y="801849"/>
                </a:lnTo>
                <a:lnTo>
                  <a:pt x="21446" y="752183"/>
                </a:lnTo>
                <a:lnTo>
                  <a:pt x="15230" y="701190"/>
                </a:lnTo>
                <a:lnTo>
                  <a:pt x="13119" y="649033"/>
                </a:lnTo>
                <a:lnTo>
                  <a:pt x="15230" y="596869"/>
                </a:lnTo>
                <a:lnTo>
                  <a:pt x="21446" y="545871"/>
                </a:lnTo>
                <a:lnTo>
                  <a:pt x="31604" y="496201"/>
                </a:lnTo>
                <a:lnTo>
                  <a:pt x="45542" y="448021"/>
                </a:lnTo>
                <a:lnTo>
                  <a:pt x="63095" y="401496"/>
                </a:lnTo>
                <a:lnTo>
                  <a:pt x="84100" y="356786"/>
                </a:lnTo>
                <a:lnTo>
                  <a:pt x="108394" y="314056"/>
                </a:lnTo>
                <a:lnTo>
                  <a:pt x="135814" y="273467"/>
                </a:lnTo>
                <a:lnTo>
                  <a:pt x="166196" y="235182"/>
                </a:lnTo>
                <a:lnTo>
                  <a:pt x="199377" y="199364"/>
                </a:lnTo>
                <a:lnTo>
                  <a:pt x="235198" y="166180"/>
                </a:lnTo>
                <a:lnTo>
                  <a:pt x="273485" y="135795"/>
                </a:lnTo>
                <a:lnTo>
                  <a:pt x="314076" y="108373"/>
                </a:lnTo>
                <a:lnTo>
                  <a:pt x="356808" y="84078"/>
                </a:lnTo>
                <a:lnTo>
                  <a:pt x="401518" y="63072"/>
                </a:lnTo>
                <a:lnTo>
                  <a:pt x="448043" y="45520"/>
                </a:lnTo>
                <a:lnTo>
                  <a:pt x="496221" y="31584"/>
                </a:lnTo>
                <a:lnTo>
                  <a:pt x="545890" y="21427"/>
                </a:lnTo>
                <a:lnTo>
                  <a:pt x="596885" y="15213"/>
                </a:lnTo>
                <a:lnTo>
                  <a:pt x="649046" y="13106"/>
                </a:lnTo>
                <a:lnTo>
                  <a:pt x="649046" y="0"/>
                </a:lnTo>
                <a:close/>
              </a:path>
              <a:path w="1298575" h="1298575">
                <a:moveTo>
                  <a:pt x="649046" y="0"/>
                </a:moveTo>
                <a:lnTo>
                  <a:pt x="649046" y="13106"/>
                </a:lnTo>
                <a:lnTo>
                  <a:pt x="701206" y="15213"/>
                </a:lnTo>
                <a:lnTo>
                  <a:pt x="752203" y="21427"/>
                </a:lnTo>
                <a:lnTo>
                  <a:pt x="801873" y="31584"/>
                </a:lnTo>
                <a:lnTo>
                  <a:pt x="850053" y="45520"/>
                </a:lnTo>
                <a:lnTo>
                  <a:pt x="896580" y="63072"/>
                </a:lnTo>
                <a:lnTo>
                  <a:pt x="941292" y="84078"/>
                </a:lnTo>
                <a:lnTo>
                  <a:pt x="984025" y="108373"/>
                </a:lnTo>
                <a:lnTo>
                  <a:pt x="1024617" y="135795"/>
                </a:lnTo>
                <a:lnTo>
                  <a:pt x="1062906" y="166180"/>
                </a:lnTo>
                <a:lnTo>
                  <a:pt x="1098727" y="199364"/>
                </a:lnTo>
                <a:lnTo>
                  <a:pt x="1131908" y="235182"/>
                </a:lnTo>
                <a:lnTo>
                  <a:pt x="1162290" y="273467"/>
                </a:lnTo>
                <a:lnTo>
                  <a:pt x="1189710" y="314056"/>
                </a:lnTo>
                <a:lnTo>
                  <a:pt x="1214003" y="356786"/>
                </a:lnTo>
                <a:lnTo>
                  <a:pt x="1235008" y="401496"/>
                </a:lnTo>
                <a:lnTo>
                  <a:pt x="1252560" y="448021"/>
                </a:lnTo>
                <a:lnTo>
                  <a:pt x="1266495" y="496201"/>
                </a:lnTo>
                <a:lnTo>
                  <a:pt x="1276652" y="545871"/>
                </a:lnTo>
                <a:lnTo>
                  <a:pt x="1282865" y="596869"/>
                </a:lnTo>
                <a:lnTo>
                  <a:pt x="1284973" y="649033"/>
                </a:lnTo>
                <a:lnTo>
                  <a:pt x="1282865" y="701190"/>
                </a:lnTo>
                <a:lnTo>
                  <a:pt x="1276652" y="752183"/>
                </a:lnTo>
                <a:lnTo>
                  <a:pt x="1266495" y="801849"/>
                </a:lnTo>
                <a:lnTo>
                  <a:pt x="1252560" y="850025"/>
                </a:lnTo>
                <a:lnTo>
                  <a:pt x="1235008" y="896548"/>
                </a:lnTo>
                <a:lnTo>
                  <a:pt x="1214003" y="941256"/>
                </a:lnTo>
                <a:lnTo>
                  <a:pt x="1189710" y="983986"/>
                </a:lnTo>
                <a:lnTo>
                  <a:pt x="1162290" y="1024574"/>
                </a:lnTo>
                <a:lnTo>
                  <a:pt x="1131908" y="1062859"/>
                </a:lnTo>
                <a:lnTo>
                  <a:pt x="1098727" y="1098676"/>
                </a:lnTo>
                <a:lnTo>
                  <a:pt x="1062906" y="1131858"/>
                </a:lnTo>
                <a:lnTo>
                  <a:pt x="1024617" y="1162240"/>
                </a:lnTo>
                <a:lnTo>
                  <a:pt x="984025" y="1189659"/>
                </a:lnTo>
                <a:lnTo>
                  <a:pt x="941292" y="1213953"/>
                </a:lnTo>
                <a:lnTo>
                  <a:pt x="896580" y="1234957"/>
                </a:lnTo>
                <a:lnTo>
                  <a:pt x="850053" y="1252509"/>
                </a:lnTo>
                <a:lnTo>
                  <a:pt x="801873" y="1266444"/>
                </a:lnTo>
                <a:lnTo>
                  <a:pt x="752203" y="1276601"/>
                </a:lnTo>
                <a:lnTo>
                  <a:pt x="701206" y="1282814"/>
                </a:lnTo>
                <a:lnTo>
                  <a:pt x="649046" y="1284922"/>
                </a:lnTo>
                <a:lnTo>
                  <a:pt x="777667" y="1284922"/>
                </a:lnTo>
                <a:lnTo>
                  <a:pt x="836499" y="1270553"/>
                </a:lnTo>
                <a:lnTo>
                  <a:pt x="880317" y="1255620"/>
                </a:lnTo>
                <a:lnTo>
                  <a:pt x="922667" y="1237714"/>
                </a:lnTo>
                <a:lnTo>
                  <a:pt x="963422" y="1216958"/>
                </a:lnTo>
                <a:lnTo>
                  <a:pt x="1002458" y="1193478"/>
                </a:lnTo>
                <a:lnTo>
                  <a:pt x="1039648" y="1167400"/>
                </a:lnTo>
                <a:lnTo>
                  <a:pt x="1074867" y="1138850"/>
                </a:lnTo>
                <a:lnTo>
                  <a:pt x="1107990" y="1107952"/>
                </a:lnTo>
                <a:lnTo>
                  <a:pt x="1138892" y="1074833"/>
                </a:lnTo>
                <a:lnTo>
                  <a:pt x="1167445" y="1039617"/>
                </a:lnTo>
                <a:lnTo>
                  <a:pt x="1193526" y="1002430"/>
                </a:lnTo>
                <a:lnTo>
                  <a:pt x="1217009" y="963397"/>
                </a:lnTo>
                <a:lnTo>
                  <a:pt x="1237768" y="922645"/>
                </a:lnTo>
                <a:lnTo>
                  <a:pt x="1255677" y="880298"/>
                </a:lnTo>
                <a:lnTo>
                  <a:pt x="1270612" y="836481"/>
                </a:lnTo>
                <a:lnTo>
                  <a:pt x="1282446" y="791321"/>
                </a:lnTo>
                <a:lnTo>
                  <a:pt x="1291055" y="744943"/>
                </a:lnTo>
                <a:lnTo>
                  <a:pt x="1296312" y="697472"/>
                </a:lnTo>
                <a:lnTo>
                  <a:pt x="1298092" y="649033"/>
                </a:lnTo>
                <a:lnTo>
                  <a:pt x="1296312" y="600593"/>
                </a:lnTo>
                <a:lnTo>
                  <a:pt x="1291055" y="553119"/>
                </a:lnTo>
                <a:lnTo>
                  <a:pt x="1282446" y="506739"/>
                </a:lnTo>
                <a:lnTo>
                  <a:pt x="1270612" y="461577"/>
                </a:lnTo>
                <a:lnTo>
                  <a:pt x="1255677" y="417758"/>
                </a:lnTo>
                <a:lnTo>
                  <a:pt x="1237768" y="375409"/>
                </a:lnTo>
                <a:lnTo>
                  <a:pt x="1217009" y="334654"/>
                </a:lnTo>
                <a:lnTo>
                  <a:pt x="1193526" y="295619"/>
                </a:lnTo>
                <a:lnTo>
                  <a:pt x="1167445" y="258430"/>
                </a:lnTo>
                <a:lnTo>
                  <a:pt x="1138892" y="223212"/>
                </a:lnTo>
                <a:lnTo>
                  <a:pt x="1107990" y="190090"/>
                </a:lnTo>
                <a:lnTo>
                  <a:pt x="1074867" y="159190"/>
                </a:lnTo>
                <a:lnTo>
                  <a:pt x="1039648" y="130638"/>
                </a:lnTo>
                <a:lnTo>
                  <a:pt x="1002458" y="104558"/>
                </a:lnTo>
                <a:lnTo>
                  <a:pt x="963422" y="81077"/>
                </a:lnTo>
                <a:lnTo>
                  <a:pt x="922667" y="60319"/>
                </a:lnTo>
                <a:lnTo>
                  <a:pt x="880317" y="42411"/>
                </a:lnTo>
                <a:lnTo>
                  <a:pt x="836499" y="27477"/>
                </a:lnTo>
                <a:lnTo>
                  <a:pt x="791337" y="15644"/>
                </a:lnTo>
                <a:lnTo>
                  <a:pt x="744957" y="7036"/>
                </a:lnTo>
                <a:lnTo>
                  <a:pt x="697485" y="1780"/>
                </a:lnTo>
                <a:lnTo>
                  <a:pt x="64904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59" name="object 59"/>
          <p:cNvSpPr/>
          <p:nvPr/>
        </p:nvSpPr>
        <p:spPr>
          <a:xfrm>
            <a:off x="3154451" y="5190502"/>
            <a:ext cx="1161923" cy="116197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0" name="object 60"/>
          <p:cNvSpPr/>
          <p:nvPr/>
        </p:nvSpPr>
        <p:spPr>
          <a:xfrm>
            <a:off x="1929536" y="2991472"/>
            <a:ext cx="1271866" cy="127185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1" name="object 61"/>
          <p:cNvSpPr/>
          <p:nvPr/>
        </p:nvSpPr>
        <p:spPr>
          <a:xfrm>
            <a:off x="1916417" y="2978353"/>
            <a:ext cx="1298575" cy="1298575"/>
          </a:xfrm>
          <a:custGeom>
            <a:avLst/>
            <a:gdLst/>
            <a:ahLst/>
            <a:cxnLst/>
            <a:rect l="l" t="t" r="r" b="b"/>
            <a:pathLst>
              <a:path w="1298575" h="1298575">
                <a:moveTo>
                  <a:pt x="649058" y="0"/>
                </a:moveTo>
                <a:lnTo>
                  <a:pt x="600621" y="1780"/>
                </a:lnTo>
                <a:lnTo>
                  <a:pt x="553150" y="7037"/>
                </a:lnTo>
                <a:lnTo>
                  <a:pt x="506771" y="15646"/>
                </a:lnTo>
                <a:lnTo>
                  <a:pt x="461610" y="27481"/>
                </a:lnTo>
                <a:lnTo>
                  <a:pt x="417792" y="42416"/>
                </a:lnTo>
                <a:lnTo>
                  <a:pt x="375442" y="60326"/>
                </a:lnTo>
                <a:lnTo>
                  <a:pt x="334687" y="81085"/>
                </a:lnTo>
                <a:lnTo>
                  <a:pt x="295651" y="104569"/>
                </a:lnTo>
                <a:lnTo>
                  <a:pt x="258461" y="130651"/>
                </a:lnTo>
                <a:lnTo>
                  <a:pt x="223241" y="159205"/>
                </a:lnTo>
                <a:lnTo>
                  <a:pt x="190117" y="190107"/>
                </a:lnTo>
                <a:lnTo>
                  <a:pt x="159215" y="223231"/>
                </a:lnTo>
                <a:lnTo>
                  <a:pt x="130660" y="258451"/>
                </a:lnTo>
                <a:lnTo>
                  <a:pt x="104578" y="295642"/>
                </a:lnTo>
                <a:lnTo>
                  <a:pt x="81094" y="334679"/>
                </a:lnTo>
                <a:lnTo>
                  <a:pt x="60333" y="375435"/>
                </a:lnTo>
                <a:lnTo>
                  <a:pt x="42423" y="417785"/>
                </a:lnTo>
                <a:lnTo>
                  <a:pt x="27486" y="461604"/>
                </a:lnTo>
                <a:lnTo>
                  <a:pt x="15650" y="506767"/>
                </a:lnTo>
                <a:lnTo>
                  <a:pt x="7040" y="553147"/>
                </a:lnTo>
                <a:lnTo>
                  <a:pt x="1781" y="600619"/>
                </a:lnTo>
                <a:lnTo>
                  <a:pt x="0" y="649058"/>
                </a:lnTo>
                <a:lnTo>
                  <a:pt x="1781" y="697496"/>
                </a:lnTo>
                <a:lnTo>
                  <a:pt x="7040" y="744966"/>
                </a:lnTo>
                <a:lnTo>
                  <a:pt x="15650" y="791345"/>
                </a:lnTo>
                <a:lnTo>
                  <a:pt x="27486" y="836505"/>
                </a:lnTo>
                <a:lnTo>
                  <a:pt x="42423" y="880323"/>
                </a:lnTo>
                <a:lnTo>
                  <a:pt x="60333" y="922672"/>
                </a:lnTo>
                <a:lnTo>
                  <a:pt x="81094" y="963426"/>
                </a:lnTo>
                <a:lnTo>
                  <a:pt x="104578" y="1002461"/>
                </a:lnTo>
                <a:lnTo>
                  <a:pt x="130660" y="1039651"/>
                </a:lnTo>
                <a:lnTo>
                  <a:pt x="159215" y="1074869"/>
                </a:lnTo>
                <a:lnTo>
                  <a:pt x="190117" y="1107992"/>
                </a:lnTo>
                <a:lnTo>
                  <a:pt x="223241" y="1138893"/>
                </a:lnTo>
                <a:lnTo>
                  <a:pt x="258461" y="1167446"/>
                </a:lnTo>
                <a:lnTo>
                  <a:pt x="295651" y="1193527"/>
                </a:lnTo>
                <a:lnTo>
                  <a:pt x="334687" y="1217009"/>
                </a:lnTo>
                <a:lnTo>
                  <a:pt x="375442" y="1237768"/>
                </a:lnTo>
                <a:lnTo>
                  <a:pt x="417792" y="1255677"/>
                </a:lnTo>
                <a:lnTo>
                  <a:pt x="461610" y="1270612"/>
                </a:lnTo>
                <a:lnTo>
                  <a:pt x="506771" y="1282446"/>
                </a:lnTo>
                <a:lnTo>
                  <a:pt x="553150" y="1291055"/>
                </a:lnTo>
                <a:lnTo>
                  <a:pt x="600621" y="1296312"/>
                </a:lnTo>
                <a:lnTo>
                  <a:pt x="649058" y="1298092"/>
                </a:lnTo>
                <a:lnTo>
                  <a:pt x="697499" y="1296312"/>
                </a:lnTo>
                <a:lnTo>
                  <a:pt x="744972" y="1291055"/>
                </a:lnTo>
                <a:lnTo>
                  <a:pt x="777739" y="1284973"/>
                </a:lnTo>
                <a:lnTo>
                  <a:pt x="649058" y="1284973"/>
                </a:lnTo>
                <a:lnTo>
                  <a:pt x="596898" y="1282865"/>
                </a:lnTo>
                <a:lnTo>
                  <a:pt x="545901" y="1276652"/>
                </a:lnTo>
                <a:lnTo>
                  <a:pt x="496232" y="1266495"/>
                </a:lnTo>
                <a:lnTo>
                  <a:pt x="448052" y="1252559"/>
                </a:lnTo>
                <a:lnTo>
                  <a:pt x="401526" y="1235006"/>
                </a:lnTo>
                <a:lnTo>
                  <a:pt x="356815" y="1214001"/>
                </a:lnTo>
                <a:lnTo>
                  <a:pt x="314083" y="1189706"/>
                </a:lnTo>
                <a:lnTo>
                  <a:pt x="273493" y="1162284"/>
                </a:lnTo>
                <a:lnTo>
                  <a:pt x="235208" y="1131899"/>
                </a:lnTo>
                <a:lnTo>
                  <a:pt x="199390" y="1098715"/>
                </a:lnTo>
                <a:lnTo>
                  <a:pt x="166207" y="1062900"/>
                </a:lnTo>
                <a:lnTo>
                  <a:pt x="135822" y="1024616"/>
                </a:lnTo>
                <a:lnTo>
                  <a:pt x="108399" y="984027"/>
                </a:lnTo>
                <a:lnTo>
                  <a:pt x="84100" y="941295"/>
                </a:lnTo>
                <a:lnTo>
                  <a:pt x="63090" y="896585"/>
                </a:lnTo>
                <a:lnTo>
                  <a:pt x="45533" y="850058"/>
                </a:lnTo>
                <a:lnTo>
                  <a:pt x="31592" y="801879"/>
                </a:lnTo>
                <a:lnTo>
                  <a:pt x="21431" y="752211"/>
                </a:lnTo>
                <a:lnTo>
                  <a:pt x="15214" y="701216"/>
                </a:lnTo>
                <a:lnTo>
                  <a:pt x="13106" y="649058"/>
                </a:lnTo>
                <a:lnTo>
                  <a:pt x="15214" y="596898"/>
                </a:lnTo>
                <a:lnTo>
                  <a:pt x="21431" y="545901"/>
                </a:lnTo>
                <a:lnTo>
                  <a:pt x="31592" y="496231"/>
                </a:lnTo>
                <a:lnTo>
                  <a:pt x="45533" y="448052"/>
                </a:lnTo>
                <a:lnTo>
                  <a:pt x="63090" y="401524"/>
                </a:lnTo>
                <a:lnTo>
                  <a:pt x="84100" y="356813"/>
                </a:lnTo>
                <a:lnTo>
                  <a:pt x="108399" y="314079"/>
                </a:lnTo>
                <a:lnTo>
                  <a:pt x="135822" y="273487"/>
                </a:lnTo>
                <a:lnTo>
                  <a:pt x="166207" y="235198"/>
                </a:lnTo>
                <a:lnTo>
                  <a:pt x="199390" y="199377"/>
                </a:lnTo>
                <a:lnTo>
                  <a:pt x="235208" y="166192"/>
                </a:lnTo>
                <a:lnTo>
                  <a:pt x="273493" y="135806"/>
                </a:lnTo>
                <a:lnTo>
                  <a:pt x="314083" y="108383"/>
                </a:lnTo>
                <a:lnTo>
                  <a:pt x="356815" y="84086"/>
                </a:lnTo>
                <a:lnTo>
                  <a:pt x="401526" y="63079"/>
                </a:lnTo>
                <a:lnTo>
                  <a:pt x="448052" y="45524"/>
                </a:lnTo>
                <a:lnTo>
                  <a:pt x="496232" y="31586"/>
                </a:lnTo>
                <a:lnTo>
                  <a:pt x="545901" y="21428"/>
                </a:lnTo>
                <a:lnTo>
                  <a:pt x="596898" y="15214"/>
                </a:lnTo>
                <a:lnTo>
                  <a:pt x="649058" y="13106"/>
                </a:lnTo>
                <a:lnTo>
                  <a:pt x="649058" y="0"/>
                </a:lnTo>
                <a:close/>
              </a:path>
              <a:path w="1298575" h="1298575">
                <a:moveTo>
                  <a:pt x="649058" y="0"/>
                </a:moveTo>
                <a:lnTo>
                  <a:pt x="649058" y="13106"/>
                </a:lnTo>
                <a:lnTo>
                  <a:pt x="701222" y="15214"/>
                </a:lnTo>
                <a:lnTo>
                  <a:pt x="752221" y="21428"/>
                </a:lnTo>
                <a:lnTo>
                  <a:pt x="801891" y="31586"/>
                </a:lnTo>
                <a:lnTo>
                  <a:pt x="850070" y="45524"/>
                </a:lnTo>
                <a:lnTo>
                  <a:pt x="896596" y="63079"/>
                </a:lnTo>
                <a:lnTo>
                  <a:pt x="941305" y="84086"/>
                </a:lnTo>
                <a:lnTo>
                  <a:pt x="984036" y="108383"/>
                </a:lnTo>
                <a:lnTo>
                  <a:pt x="1024625" y="135806"/>
                </a:lnTo>
                <a:lnTo>
                  <a:pt x="1062910" y="166192"/>
                </a:lnTo>
                <a:lnTo>
                  <a:pt x="1098727" y="199377"/>
                </a:lnTo>
                <a:lnTo>
                  <a:pt x="1131908" y="235198"/>
                </a:lnTo>
                <a:lnTo>
                  <a:pt x="1162290" y="273487"/>
                </a:lnTo>
                <a:lnTo>
                  <a:pt x="1189710" y="314079"/>
                </a:lnTo>
                <a:lnTo>
                  <a:pt x="1214003" y="356813"/>
                </a:lnTo>
                <a:lnTo>
                  <a:pt x="1235008" y="401524"/>
                </a:lnTo>
                <a:lnTo>
                  <a:pt x="1252560" y="448052"/>
                </a:lnTo>
                <a:lnTo>
                  <a:pt x="1266495" y="496231"/>
                </a:lnTo>
                <a:lnTo>
                  <a:pt x="1276652" y="545901"/>
                </a:lnTo>
                <a:lnTo>
                  <a:pt x="1282865" y="596898"/>
                </a:lnTo>
                <a:lnTo>
                  <a:pt x="1284973" y="649058"/>
                </a:lnTo>
                <a:lnTo>
                  <a:pt x="1282865" y="701216"/>
                </a:lnTo>
                <a:lnTo>
                  <a:pt x="1276652" y="752211"/>
                </a:lnTo>
                <a:lnTo>
                  <a:pt x="1266495" y="801879"/>
                </a:lnTo>
                <a:lnTo>
                  <a:pt x="1252560" y="850058"/>
                </a:lnTo>
                <a:lnTo>
                  <a:pt x="1235008" y="896585"/>
                </a:lnTo>
                <a:lnTo>
                  <a:pt x="1214003" y="941295"/>
                </a:lnTo>
                <a:lnTo>
                  <a:pt x="1189710" y="984027"/>
                </a:lnTo>
                <a:lnTo>
                  <a:pt x="1162290" y="1024616"/>
                </a:lnTo>
                <a:lnTo>
                  <a:pt x="1131908" y="1062900"/>
                </a:lnTo>
                <a:lnTo>
                  <a:pt x="1098727" y="1098715"/>
                </a:lnTo>
                <a:lnTo>
                  <a:pt x="1062910" y="1131899"/>
                </a:lnTo>
                <a:lnTo>
                  <a:pt x="1024625" y="1162284"/>
                </a:lnTo>
                <a:lnTo>
                  <a:pt x="984036" y="1189706"/>
                </a:lnTo>
                <a:lnTo>
                  <a:pt x="941305" y="1214001"/>
                </a:lnTo>
                <a:lnTo>
                  <a:pt x="896596" y="1235006"/>
                </a:lnTo>
                <a:lnTo>
                  <a:pt x="850070" y="1252559"/>
                </a:lnTo>
                <a:lnTo>
                  <a:pt x="801891" y="1266495"/>
                </a:lnTo>
                <a:lnTo>
                  <a:pt x="752220" y="1276652"/>
                </a:lnTo>
                <a:lnTo>
                  <a:pt x="701222" y="1282865"/>
                </a:lnTo>
                <a:lnTo>
                  <a:pt x="649058" y="1284973"/>
                </a:lnTo>
                <a:lnTo>
                  <a:pt x="777739" y="1284973"/>
                </a:lnTo>
                <a:lnTo>
                  <a:pt x="836515" y="1270612"/>
                </a:lnTo>
                <a:lnTo>
                  <a:pt x="880333" y="1255677"/>
                </a:lnTo>
                <a:lnTo>
                  <a:pt x="922683" y="1237768"/>
                </a:lnTo>
                <a:lnTo>
                  <a:pt x="963438" y="1217009"/>
                </a:lnTo>
                <a:lnTo>
                  <a:pt x="1002472" y="1193527"/>
                </a:lnTo>
                <a:lnTo>
                  <a:pt x="1039661" y="1167446"/>
                </a:lnTo>
                <a:lnTo>
                  <a:pt x="1074880" y="1138893"/>
                </a:lnTo>
                <a:lnTo>
                  <a:pt x="1108001" y="1107992"/>
                </a:lnTo>
                <a:lnTo>
                  <a:pt x="1138901" y="1074869"/>
                </a:lnTo>
                <a:lnTo>
                  <a:pt x="1167454" y="1039651"/>
                </a:lnTo>
                <a:lnTo>
                  <a:pt x="1193533" y="1002461"/>
                </a:lnTo>
                <a:lnTo>
                  <a:pt x="1217015" y="963426"/>
                </a:lnTo>
                <a:lnTo>
                  <a:pt x="1237772" y="922672"/>
                </a:lnTo>
                <a:lnTo>
                  <a:pt x="1255680" y="880323"/>
                </a:lnTo>
                <a:lnTo>
                  <a:pt x="1270614" y="836505"/>
                </a:lnTo>
                <a:lnTo>
                  <a:pt x="1282447" y="791345"/>
                </a:lnTo>
                <a:lnTo>
                  <a:pt x="1291055" y="744966"/>
                </a:lnTo>
                <a:lnTo>
                  <a:pt x="1296312" y="697496"/>
                </a:lnTo>
                <a:lnTo>
                  <a:pt x="1298092" y="649058"/>
                </a:lnTo>
                <a:lnTo>
                  <a:pt x="1296312" y="600619"/>
                </a:lnTo>
                <a:lnTo>
                  <a:pt x="1291055" y="553147"/>
                </a:lnTo>
                <a:lnTo>
                  <a:pt x="1282447" y="506767"/>
                </a:lnTo>
                <a:lnTo>
                  <a:pt x="1270614" y="461604"/>
                </a:lnTo>
                <a:lnTo>
                  <a:pt x="1255680" y="417785"/>
                </a:lnTo>
                <a:lnTo>
                  <a:pt x="1237772" y="375435"/>
                </a:lnTo>
                <a:lnTo>
                  <a:pt x="1217015" y="334679"/>
                </a:lnTo>
                <a:lnTo>
                  <a:pt x="1193533" y="295642"/>
                </a:lnTo>
                <a:lnTo>
                  <a:pt x="1167454" y="258451"/>
                </a:lnTo>
                <a:lnTo>
                  <a:pt x="1138901" y="223231"/>
                </a:lnTo>
                <a:lnTo>
                  <a:pt x="1108001" y="190107"/>
                </a:lnTo>
                <a:lnTo>
                  <a:pt x="1074880" y="159205"/>
                </a:lnTo>
                <a:lnTo>
                  <a:pt x="1039661" y="130651"/>
                </a:lnTo>
                <a:lnTo>
                  <a:pt x="1002472" y="104569"/>
                </a:lnTo>
                <a:lnTo>
                  <a:pt x="963438" y="81085"/>
                </a:lnTo>
                <a:lnTo>
                  <a:pt x="922683" y="60326"/>
                </a:lnTo>
                <a:lnTo>
                  <a:pt x="880333" y="42416"/>
                </a:lnTo>
                <a:lnTo>
                  <a:pt x="836515" y="27481"/>
                </a:lnTo>
                <a:lnTo>
                  <a:pt x="791353" y="15646"/>
                </a:lnTo>
                <a:lnTo>
                  <a:pt x="744972" y="7037"/>
                </a:lnTo>
                <a:lnTo>
                  <a:pt x="697499" y="1780"/>
                </a:lnTo>
                <a:lnTo>
                  <a:pt x="64905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2" name="object 62"/>
          <p:cNvSpPr/>
          <p:nvPr/>
        </p:nvSpPr>
        <p:spPr>
          <a:xfrm>
            <a:off x="1984501" y="3046450"/>
            <a:ext cx="1161948" cy="116191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3" name="object 63"/>
          <p:cNvSpPr/>
          <p:nvPr/>
        </p:nvSpPr>
        <p:spPr>
          <a:xfrm>
            <a:off x="5895847" y="2580868"/>
            <a:ext cx="502119" cy="61069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4" name="object 64"/>
          <p:cNvSpPr/>
          <p:nvPr/>
        </p:nvSpPr>
        <p:spPr>
          <a:xfrm>
            <a:off x="4223461" y="2580868"/>
            <a:ext cx="390651" cy="38625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5" name="object 65"/>
          <p:cNvSpPr/>
          <p:nvPr/>
        </p:nvSpPr>
        <p:spPr>
          <a:xfrm>
            <a:off x="5681230" y="4030192"/>
            <a:ext cx="716737" cy="72830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6" name="object 66"/>
          <p:cNvSpPr/>
          <p:nvPr/>
        </p:nvSpPr>
        <p:spPr>
          <a:xfrm>
            <a:off x="4223461" y="4269841"/>
            <a:ext cx="599782" cy="48865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7" name="object 67"/>
          <p:cNvSpPr/>
          <p:nvPr/>
        </p:nvSpPr>
        <p:spPr>
          <a:xfrm>
            <a:off x="4223461" y="2580868"/>
            <a:ext cx="2126904" cy="213457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8" name="object 68"/>
          <p:cNvSpPr/>
          <p:nvPr/>
        </p:nvSpPr>
        <p:spPr>
          <a:xfrm>
            <a:off x="5892901" y="2580868"/>
            <a:ext cx="505066" cy="61865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69" name="object 69"/>
          <p:cNvSpPr/>
          <p:nvPr/>
        </p:nvSpPr>
        <p:spPr>
          <a:xfrm>
            <a:off x="5683986" y="4037266"/>
            <a:ext cx="713981" cy="72123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0" name="object 70"/>
          <p:cNvSpPr/>
          <p:nvPr/>
        </p:nvSpPr>
        <p:spPr>
          <a:xfrm>
            <a:off x="4223461" y="2580868"/>
            <a:ext cx="677506" cy="66918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1" name="object 71"/>
          <p:cNvSpPr/>
          <p:nvPr/>
        </p:nvSpPr>
        <p:spPr>
          <a:xfrm>
            <a:off x="4223461" y="3986872"/>
            <a:ext cx="1030617" cy="72858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2" name="object 72"/>
          <p:cNvSpPr/>
          <p:nvPr/>
        </p:nvSpPr>
        <p:spPr>
          <a:xfrm>
            <a:off x="5609094" y="2580868"/>
            <a:ext cx="766673" cy="60995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3" name="object 73"/>
          <p:cNvSpPr/>
          <p:nvPr/>
        </p:nvSpPr>
        <p:spPr>
          <a:xfrm>
            <a:off x="4223461" y="2580868"/>
            <a:ext cx="674560" cy="62577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4" name="object 74"/>
          <p:cNvSpPr/>
          <p:nvPr/>
        </p:nvSpPr>
        <p:spPr>
          <a:xfrm>
            <a:off x="4223461" y="4046016"/>
            <a:ext cx="618337" cy="70185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5" name="object 75"/>
          <p:cNvSpPr/>
          <p:nvPr/>
        </p:nvSpPr>
        <p:spPr>
          <a:xfrm>
            <a:off x="4796028" y="4628375"/>
            <a:ext cx="932688" cy="1301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6" name="object 76"/>
          <p:cNvSpPr/>
          <p:nvPr/>
        </p:nvSpPr>
        <p:spPr>
          <a:xfrm>
            <a:off x="6263576" y="3143300"/>
            <a:ext cx="134391" cy="93264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7" name="object 77"/>
          <p:cNvSpPr/>
          <p:nvPr/>
        </p:nvSpPr>
        <p:spPr>
          <a:xfrm>
            <a:off x="5681217" y="4030179"/>
            <a:ext cx="701840" cy="7104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8" name="object 78"/>
          <p:cNvSpPr/>
          <p:nvPr/>
        </p:nvSpPr>
        <p:spPr>
          <a:xfrm>
            <a:off x="4334395" y="2692920"/>
            <a:ext cx="1839671" cy="183962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79" name="object 79"/>
          <p:cNvSpPr/>
          <p:nvPr/>
        </p:nvSpPr>
        <p:spPr>
          <a:xfrm>
            <a:off x="2354402" y="3193503"/>
            <a:ext cx="403225" cy="248285"/>
          </a:xfrm>
          <a:custGeom>
            <a:avLst/>
            <a:gdLst/>
            <a:ahLst/>
            <a:cxnLst/>
            <a:rect l="l" t="t" r="r" b="b"/>
            <a:pathLst>
              <a:path w="403225" h="248285">
                <a:moveTo>
                  <a:pt x="397700" y="0"/>
                </a:moveTo>
                <a:lnTo>
                  <a:pt x="4902" y="0"/>
                </a:lnTo>
                <a:lnTo>
                  <a:pt x="0" y="4457"/>
                </a:lnTo>
                <a:lnTo>
                  <a:pt x="0" y="243560"/>
                </a:lnTo>
                <a:lnTo>
                  <a:pt x="4902" y="247992"/>
                </a:lnTo>
                <a:lnTo>
                  <a:pt x="397700" y="247992"/>
                </a:lnTo>
                <a:lnTo>
                  <a:pt x="402615" y="243560"/>
                </a:lnTo>
                <a:lnTo>
                  <a:pt x="402615" y="223151"/>
                </a:lnTo>
                <a:lnTo>
                  <a:pt x="36702" y="223151"/>
                </a:lnTo>
                <a:lnTo>
                  <a:pt x="29400" y="216573"/>
                </a:lnTo>
                <a:lnTo>
                  <a:pt x="29400" y="25793"/>
                </a:lnTo>
                <a:lnTo>
                  <a:pt x="36702" y="19215"/>
                </a:lnTo>
                <a:lnTo>
                  <a:pt x="402615" y="19215"/>
                </a:lnTo>
                <a:lnTo>
                  <a:pt x="402615" y="4457"/>
                </a:lnTo>
                <a:lnTo>
                  <a:pt x="397700" y="0"/>
                </a:lnTo>
                <a:close/>
              </a:path>
              <a:path w="403225" h="248285">
                <a:moveTo>
                  <a:pt x="402615" y="19215"/>
                </a:moveTo>
                <a:lnTo>
                  <a:pt x="365912" y="19215"/>
                </a:lnTo>
                <a:lnTo>
                  <a:pt x="373176" y="25793"/>
                </a:lnTo>
                <a:lnTo>
                  <a:pt x="373176" y="216573"/>
                </a:lnTo>
                <a:lnTo>
                  <a:pt x="365912" y="223151"/>
                </a:lnTo>
                <a:lnTo>
                  <a:pt x="402615" y="223151"/>
                </a:lnTo>
                <a:lnTo>
                  <a:pt x="402615" y="19215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0" name="object 80"/>
          <p:cNvSpPr/>
          <p:nvPr/>
        </p:nvSpPr>
        <p:spPr>
          <a:xfrm>
            <a:off x="2500820" y="3479539"/>
            <a:ext cx="109855" cy="0"/>
          </a:xfrm>
          <a:custGeom>
            <a:avLst/>
            <a:gdLst/>
            <a:ahLst/>
            <a:cxnLst/>
            <a:rect l="l" t="t" r="r" b="b"/>
            <a:pathLst>
              <a:path w="109855">
                <a:moveTo>
                  <a:pt x="0" y="0"/>
                </a:moveTo>
                <a:lnTo>
                  <a:pt x="109702" y="0"/>
                </a:lnTo>
              </a:path>
            </a:pathLst>
          </a:custGeom>
          <a:ln w="44386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1" name="object 81"/>
          <p:cNvSpPr/>
          <p:nvPr/>
        </p:nvSpPr>
        <p:spPr>
          <a:xfrm>
            <a:off x="2327846" y="3519754"/>
            <a:ext cx="448309" cy="53975"/>
          </a:xfrm>
          <a:custGeom>
            <a:avLst/>
            <a:gdLst/>
            <a:ahLst/>
            <a:cxnLst/>
            <a:rect l="l" t="t" r="r" b="b"/>
            <a:pathLst>
              <a:path w="448310" h="53975">
                <a:moveTo>
                  <a:pt x="448056" y="25438"/>
                </a:moveTo>
                <a:lnTo>
                  <a:pt x="0" y="25438"/>
                </a:lnTo>
                <a:lnTo>
                  <a:pt x="0" y="53949"/>
                </a:lnTo>
                <a:lnTo>
                  <a:pt x="448056" y="53949"/>
                </a:lnTo>
                <a:lnTo>
                  <a:pt x="448056" y="25438"/>
                </a:lnTo>
                <a:close/>
              </a:path>
              <a:path w="448310" h="53975">
                <a:moveTo>
                  <a:pt x="314642" y="0"/>
                </a:moveTo>
                <a:lnTo>
                  <a:pt x="141046" y="0"/>
                </a:lnTo>
                <a:lnTo>
                  <a:pt x="90055" y="25438"/>
                </a:lnTo>
                <a:lnTo>
                  <a:pt x="365607" y="25438"/>
                </a:lnTo>
                <a:lnTo>
                  <a:pt x="314642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2" name="object 82"/>
          <p:cNvSpPr/>
          <p:nvPr/>
        </p:nvSpPr>
        <p:spPr>
          <a:xfrm>
            <a:off x="2345182" y="3632250"/>
            <a:ext cx="413372" cy="27470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3" name="object 83"/>
          <p:cNvSpPr/>
          <p:nvPr/>
        </p:nvSpPr>
        <p:spPr>
          <a:xfrm>
            <a:off x="2298903" y="3986314"/>
            <a:ext cx="506095" cy="36195"/>
          </a:xfrm>
          <a:custGeom>
            <a:avLst/>
            <a:gdLst/>
            <a:ahLst/>
            <a:cxnLst/>
            <a:rect l="l" t="t" r="r" b="b"/>
            <a:pathLst>
              <a:path w="506094" h="36195">
                <a:moveTo>
                  <a:pt x="206425" y="0"/>
                </a:moveTo>
                <a:lnTo>
                  <a:pt x="0" y="0"/>
                </a:lnTo>
                <a:lnTo>
                  <a:pt x="182" y="12837"/>
                </a:lnTo>
                <a:lnTo>
                  <a:pt x="5643" y="24288"/>
                </a:lnTo>
                <a:lnTo>
                  <a:pt x="15521" y="32511"/>
                </a:lnTo>
                <a:lnTo>
                  <a:pt x="28956" y="35661"/>
                </a:lnTo>
                <a:lnTo>
                  <a:pt x="476999" y="35661"/>
                </a:lnTo>
                <a:lnTo>
                  <a:pt x="490437" y="32511"/>
                </a:lnTo>
                <a:lnTo>
                  <a:pt x="500311" y="24288"/>
                </a:lnTo>
                <a:lnTo>
                  <a:pt x="504878" y="14706"/>
                </a:lnTo>
                <a:lnTo>
                  <a:pt x="211175" y="14706"/>
                </a:lnTo>
                <a:lnTo>
                  <a:pt x="206425" y="0"/>
                </a:lnTo>
                <a:close/>
              </a:path>
              <a:path w="506094" h="36195">
                <a:moveTo>
                  <a:pt x="505955" y="0"/>
                </a:moveTo>
                <a:lnTo>
                  <a:pt x="299529" y="0"/>
                </a:lnTo>
                <a:lnTo>
                  <a:pt x="294792" y="14706"/>
                </a:lnTo>
                <a:lnTo>
                  <a:pt x="504878" y="14706"/>
                </a:lnTo>
                <a:lnTo>
                  <a:pt x="505768" y="12837"/>
                </a:lnTo>
                <a:lnTo>
                  <a:pt x="505955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4" name="object 84"/>
          <p:cNvSpPr/>
          <p:nvPr/>
        </p:nvSpPr>
        <p:spPr>
          <a:xfrm>
            <a:off x="2310168" y="3945115"/>
            <a:ext cx="483870" cy="0"/>
          </a:xfrm>
          <a:custGeom>
            <a:avLst/>
            <a:gdLst/>
            <a:ahLst/>
            <a:cxnLst/>
            <a:rect l="l" t="t" r="r" b="b"/>
            <a:pathLst>
              <a:path w="483869">
                <a:moveTo>
                  <a:pt x="0" y="0"/>
                </a:moveTo>
                <a:lnTo>
                  <a:pt x="483425" y="0"/>
                </a:lnTo>
              </a:path>
            </a:pathLst>
          </a:custGeom>
          <a:ln w="44907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5" name="object 85"/>
          <p:cNvSpPr/>
          <p:nvPr/>
        </p:nvSpPr>
        <p:spPr>
          <a:xfrm>
            <a:off x="5431066" y="2996971"/>
            <a:ext cx="482600" cy="415290"/>
          </a:xfrm>
          <a:custGeom>
            <a:avLst/>
            <a:gdLst/>
            <a:ahLst/>
            <a:cxnLst/>
            <a:rect l="l" t="t" r="r" b="b"/>
            <a:pathLst>
              <a:path w="482600" h="415289">
                <a:moveTo>
                  <a:pt x="244728" y="0"/>
                </a:moveTo>
                <a:lnTo>
                  <a:pt x="189373" y="3888"/>
                </a:lnTo>
                <a:lnTo>
                  <a:pt x="138368" y="17041"/>
                </a:lnTo>
                <a:lnTo>
                  <a:pt x="93181" y="38357"/>
                </a:lnTo>
                <a:lnTo>
                  <a:pt x="55283" y="66737"/>
                </a:lnTo>
                <a:lnTo>
                  <a:pt x="26140" y="101079"/>
                </a:lnTo>
                <a:lnTo>
                  <a:pt x="7223" y="140283"/>
                </a:lnTo>
                <a:lnTo>
                  <a:pt x="0" y="183248"/>
                </a:lnTo>
                <a:lnTo>
                  <a:pt x="1866" y="209860"/>
                </a:lnTo>
                <a:lnTo>
                  <a:pt x="8320" y="235419"/>
                </a:lnTo>
                <a:lnTo>
                  <a:pt x="19043" y="259664"/>
                </a:lnTo>
                <a:lnTo>
                  <a:pt x="33718" y="282333"/>
                </a:lnTo>
                <a:lnTo>
                  <a:pt x="49160" y="323590"/>
                </a:lnTo>
                <a:lnTo>
                  <a:pt x="46183" y="366829"/>
                </a:lnTo>
                <a:lnTo>
                  <a:pt x="36100" y="400930"/>
                </a:lnTo>
                <a:lnTo>
                  <a:pt x="30225" y="414769"/>
                </a:lnTo>
                <a:lnTo>
                  <a:pt x="152425" y="362191"/>
                </a:lnTo>
                <a:lnTo>
                  <a:pt x="331033" y="362191"/>
                </a:lnTo>
                <a:lnTo>
                  <a:pt x="343685" y="358933"/>
                </a:lnTo>
                <a:lnTo>
                  <a:pt x="388877" y="337630"/>
                </a:lnTo>
                <a:lnTo>
                  <a:pt x="426776" y="309259"/>
                </a:lnTo>
                <a:lnTo>
                  <a:pt x="455911" y="274921"/>
                </a:lnTo>
                <a:lnTo>
                  <a:pt x="474814" y="235716"/>
                </a:lnTo>
                <a:lnTo>
                  <a:pt x="482015" y="192747"/>
                </a:lnTo>
                <a:lnTo>
                  <a:pt x="476510" y="149523"/>
                </a:lnTo>
                <a:lnTo>
                  <a:pt x="459167" y="109601"/>
                </a:lnTo>
                <a:lnTo>
                  <a:pt x="431411" y="74138"/>
                </a:lnTo>
                <a:lnTo>
                  <a:pt x="394666" y="44290"/>
                </a:lnTo>
                <a:lnTo>
                  <a:pt x="350355" y="21214"/>
                </a:lnTo>
                <a:lnTo>
                  <a:pt x="299901" y="6065"/>
                </a:lnTo>
                <a:lnTo>
                  <a:pt x="244728" y="0"/>
                </a:lnTo>
                <a:close/>
              </a:path>
              <a:path w="482600" h="415289">
                <a:moveTo>
                  <a:pt x="331033" y="362191"/>
                </a:moveTo>
                <a:lnTo>
                  <a:pt x="152425" y="362191"/>
                </a:lnTo>
                <a:lnTo>
                  <a:pt x="172566" y="367772"/>
                </a:lnTo>
                <a:lnTo>
                  <a:pt x="193490" y="371981"/>
                </a:lnTo>
                <a:lnTo>
                  <a:pt x="215101" y="374730"/>
                </a:lnTo>
                <a:lnTo>
                  <a:pt x="237299" y="375932"/>
                </a:lnTo>
                <a:lnTo>
                  <a:pt x="292669" y="372068"/>
                </a:lnTo>
                <a:lnTo>
                  <a:pt x="331033" y="362191"/>
                </a:lnTo>
                <a:close/>
              </a:path>
            </a:pathLst>
          </a:custGeom>
          <a:solidFill>
            <a:srgbClr val="4899C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6" name="object 86"/>
          <p:cNvSpPr/>
          <p:nvPr/>
        </p:nvSpPr>
        <p:spPr>
          <a:xfrm>
            <a:off x="5431066" y="2985782"/>
            <a:ext cx="482600" cy="415290"/>
          </a:xfrm>
          <a:custGeom>
            <a:avLst/>
            <a:gdLst/>
            <a:ahLst/>
            <a:cxnLst/>
            <a:rect l="l" t="t" r="r" b="b"/>
            <a:pathLst>
              <a:path w="482600" h="415289">
                <a:moveTo>
                  <a:pt x="244728" y="0"/>
                </a:moveTo>
                <a:lnTo>
                  <a:pt x="189373" y="3892"/>
                </a:lnTo>
                <a:lnTo>
                  <a:pt x="138368" y="17046"/>
                </a:lnTo>
                <a:lnTo>
                  <a:pt x="93181" y="38363"/>
                </a:lnTo>
                <a:lnTo>
                  <a:pt x="55283" y="66741"/>
                </a:lnTo>
                <a:lnTo>
                  <a:pt x="26140" y="101081"/>
                </a:lnTo>
                <a:lnTo>
                  <a:pt x="7223" y="140283"/>
                </a:lnTo>
                <a:lnTo>
                  <a:pt x="0" y="183248"/>
                </a:lnTo>
                <a:lnTo>
                  <a:pt x="1866" y="209865"/>
                </a:lnTo>
                <a:lnTo>
                  <a:pt x="8320" y="235424"/>
                </a:lnTo>
                <a:lnTo>
                  <a:pt x="19043" y="259666"/>
                </a:lnTo>
                <a:lnTo>
                  <a:pt x="33718" y="282333"/>
                </a:lnTo>
                <a:lnTo>
                  <a:pt x="49160" y="323590"/>
                </a:lnTo>
                <a:lnTo>
                  <a:pt x="46183" y="366829"/>
                </a:lnTo>
                <a:lnTo>
                  <a:pt x="36100" y="400930"/>
                </a:lnTo>
                <a:lnTo>
                  <a:pt x="30225" y="414769"/>
                </a:lnTo>
                <a:lnTo>
                  <a:pt x="152425" y="362191"/>
                </a:lnTo>
                <a:lnTo>
                  <a:pt x="331033" y="362191"/>
                </a:lnTo>
                <a:lnTo>
                  <a:pt x="343685" y="358933"/>
                </a:lnTo>
                <a:lnTo>
                  <a:pt x="388877" y="337630"/>
                </a:lnTo>
                <a:lnTo>
                  <a:pt x="426776" y="309259"/>
                </a:lnTo>
                <a:lnTo>
                  <a:pt x="455911" y="274921"/>
                </a:lnTo>
                <a:lnTo>
                  <a:pt x="474814" y="235716"/>
                </a:lnTo>
                <a:lnTo>
                  <a:pt x="482015" y="192747"/>
                </a:lnTo>
                <a:lnTo>
                  <a:pt x="476510" y="149527"/>
                </a:lnTo>
                <a:lnTo>
                  <a:pt x="459167" y="109607"/>
                </a:lnTo>
                <a:lnTo>
                  <a:pt x="431411" y="74144"/>
                </a:lnTo>
                <a:lnTo>
                  <a:pt x="394666" y="44294"/>
                </a:lnTo>
                <a:lnTo>
                  <a:pt x="350355" y="21216"/>
                </a:lnTo>
                <a:lnTo>
                  <a:pt x="299901" y="6065"/>
                </a:lnTo>
                <a:lnTo>
                  <a:pt x="244728" y="0"/>
                </a:lnTo>
                <a:close/>
              </a:path>
              <a:path w="482600" h="415289">
                <a:moveTo>
                  <a:pt x="331033" y="362191"/>
                </a:moveTo>
                <a:lnTo>
                  <a:pt x="152425" y="362191"/>
                </a:lnTo>
                <a:lnTo>
                  <a:pt x="172566" y="367774"/>
                </a:lnTo>
                <a:lnTo>
                  <a:pt x="193490" y="371986"/>
                </a:lnTo>
                <a:lnTo>
                  <a:pt x="215101" y="374735"/>
                </a:lnTo>
                <a:lnTo>
                  <a:pt x="237299" y="375932"/>
                </a:lnTo>
                <a:lnTo>
                  <a:pt x="292669" y="372068"/>
                </a:lnTo>
                <a:lnTo>
                  <a:pt x="331033" y="362191"/>
                </a:lnTo>
                <a:close/>
              </a:path>
            </a:pathLst>
          </a:custGeom>
          <a:solidFill>
            <a:srgbClr val="82D2F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7" name="object 87"/>
          <p:cNvSpPr/>
          <p:nvPr/>
        </p:nvSpPr>
        <p:spPr>
          <a:xfrm>
            <a:off x="5669876" y="2985731"/>
            <a:ext cx="243624" cy="198107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8" name="object 88"/>
          <p:cNvSpPr/>
          <p:nvPr/>
        </p:nvSpPr>
        <p:spPr>
          <a:xfrm>
            <a:off x="5912777" y="3181172"/>
            <a:ext cx="635" cy="6350"/>
          </a:xfrm>
          <a:custGeom>
            <a:avLst/>
            <a:gdLst/>
            <a:ahLst/>
            <a:cxnLst/>
            <a:rect l="l" t="t" r="r" b="b"/>
            <a:pathLst>
              <a:path w="635" h="6350">
                <a:moveTo>
                  <a:pt x="241" y="0"/>
                </a:moveTo>
                <a:lnTo>
                  <a:pt x="108" y="2654"/>
                </a:lnTo>
                <a:lnTo>
                  <a:pt x="0" y="5791"/>
                </a:lnTo>
                <a:lnTo>
                  <a:pt x="76" y="4737"/>
                </a:lnTo>
                <a:lnTo>
                  <a:pt x="304" y="2654"/>
                </a:lnTo>
                <a:lnTo>
                  <a:pt x="241" y="0"/>
                </a:lnTo>
                <a:close/>
              </a:path>
            </a:pathLst>
          </a:custGeom>
          <a:solidFill>
            <a:srgbClr val="B5CDE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89" name="object 89"/>
          <p:cNvSpPr/>
          <p:nvPr/>
        </p:nvSpPr>
        <p:spPr>
          <a:xfrm>
            <a:off x="5431358" y="2985744"/>
            <a:ext cx="481965" cy="200660"/>
          </a:xfrm>
          <a:custGeom>
            <a:avLst/>
            <a:gdLst/>
            <a:ahLst/>
            <a:cxnLst/>
            <a:rect l="l" t="t" r="r" b="b"/>
            <a:pathLst>
              <a:path w="481964" h="200660">
                <a:moveTo>
                  <a:pt x="355838" y="24269"/>
                </a:moveTo>
                <a:lnTo>
                  <a:pt x="240753" y="24269"/>
                </a:lnTo>
                <a:lnTo>
                  <a:pt x="244843" y="24333"/>
                </a:lnTo>
                <a:lnTo>
                  <a:pt x="297169" y="29837"/>
                </a:lnTo>
                <a:lnTo>
                  <a:pt x="345318" y="43541"/>
                </a:lnTo>
                <a:lnTo>
                  <a:pt x="388089" y="64460"/>
                </a:lnTo>
                <a:lnTo>
                  <a:pt x="424280" y="91613"/>
                </a:lnTo>
                <a:lnTo>
                  <a:pt x="452691" y="124017"/>
                </a:lnTo>
                <a:lnTo>
                  <a:pt x="472121" y="160689"/>
                </a:lnTo>
                <a:lnTo>
                  <a:pt x="481368" y="200647"/>
                </a:lnTo>
                <a:lnTo>
                  <a:pt x="481596" y="197167"/>
                </a:lnTo>
                <a:lnTo>
                  <a:pt x="476217" y="149577"/>
                </a:lnTo>
                <a:lnTo>
                  <a:pt x="458875" y="109656"/>
                </a:lnTo>
                <a:lnTo>
                  <a:pt x="431119" y="74190"/>
                </a:lnTo>
                <a:lnTo>
                  <a:pt x="394374" y="44340"/>
                </a:lnTo>
                <a:lnTo>
                  <a:pt x="355838" y="24269"/>
                </a:lnTo>
                <a:close/>
              </a:path>
              <a:path w="481964" h="200660">
                <a:moveTo>
                  <a:pt x="238506" y="0"/>
                </a:moveTo>
                <a:lnTo>
                  <a:pt x="184403" y="4816"/>
                </a:lnTo>
                <a:lnTo>
                  <a:pt x="134650" y="18502"/>
                </a:lnTo>
                <a:lnTo>
                  <a:pt x="90646" y="40009"/>
                </a:lnTo>
                <a:lnTo>
                  <a:pt x="53790" y="68290"/>
                </a:lnTo>
                <a:lnTo>
                  <a:pt x="25484" y="102297"/>
                </a:lnTo>
                <a:lnTo>
                  <a:pt x="7125" y="140982"/>
                </a:lnTo>
                <a:lnTo>
                  <a:pt x="114" y="183299"/>
                </a:lnTo>
                <a:lnTo>
                  <a:pt x="0" y="188798"/>
                </a:lnTo>
                <a:lnTo>
                  <a:pt x="292" y="194221"/>
                </a:lnTo>
                <a:lnTo>
                  <a:pt x="787" y="199605"/>
                </a:lnTo>
                <a:lnTo>
                  <a:pt x="9596" y="158918"/>
                </a:lnTo>
                <a:lnTo>
                  <a:pt x="28941" y="121824"/>
                </a:lnTo>
                <a:lnTo>
                  <a:pt x="57535" y="89296"/>
                </a:lnTo>
                <a:lnTo>
                  <a:pt x="94094" y="62304"/>
                </a:lnTo>
                <a:lnTo>
                  <a:pt x="137333" y="41821"/>
                </a:lnTo>
                <a:lnTo>
                  <a:pt x="185966" y="28819"/>
                </a:lnTo>
                <a:lnTo>
                  <a:pt x="238709" y="24269"/>
                </a:lnTo>
                <a:lnTo>
                  <a:pt x="355838" y="24269"/>
                </a:lnTo>
                <a:lnTo>
                  <a:pt x="350063" y="21261"/>
                </a:lnTo>
                <a:lnTo>
                  <a:pt x="299609" y="6112"/>
                </a:lnTo>
                <a:lnTo>
                  <a:pt x="244436" y="50"/>
                </a:lnTo>
                <a:lnTo>
                  <a:pt x="242443" y="12"/>
                </a:lnTo>
                <a:lnTo>
                  <a:pt x="238506" y="0"/>
                </a:lnTo>
                <a:close/>
              </a:path>
            </a:pathLst>
          </a:custGeom>
          <a:solidFill>
            <a:srgbClr val="CDEBF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0" name="object 90"/>
          <p:cNvSpPr/>
          <p:nvPr/>
        </p:nvSpPr>
        <p:spPr>
          <a:xfrm>
            <a:off x="4754884" y="3785577"/>
            <a:ext cx="936625" cy="600075"/>
          </a:xfrm>
          <a:custGeom>
            <a:avLst/>
            <a:gdLst/>
            <a:ahLst/>
            <a:cxnLst/>
            <a:rect l="l" t="t" r="r" b="b"/>
            <a:pathLst>
              <a:path w="936625" h="600075">
                <a:moveTo>
                  <a:pt x="295689" y="0"/>
                </a:moveTo>
                <a:lnTo>
                  <a:pt x="323192" y="108498"/>
                </a:lnTo>
                <a:lnTo>
                  <a:pt x="333690" y="168616"/>
                </a:lnTo>
                <a:lnTo>
                  <a:pt x="328382" y="201909"/>
                </a:lnTo>
                <a:lnTo>
                  <a:pt x="308465" y="229933"/>
                </a:lnTo>
                <a:lnTo>
                  <a:pt x="167461" y="290447"/>
                </a:lnTo>
                <a:lnTo>
                  <a:pt x="89926" y="328280"/>
                </a:lnTo>
                <a:lnTo>
                  <a:pt x="48382" y="359330"/>
                </a:lnTo>
                <a:lnTo>
                  <a:pt x="15349" y="399491"/>
                </a:lnTo>
                <a:lnTo>
                  <a:pt x="0" y="427140"/>
                </a:lnTo>
                <a:lnTo>
                  <a:pt x="2933" y="429736"/>
                </a:lnTo>
                <a:lnTo>
                  <a:pt x="38646" y="457634"/>
                </a:lnTo>
                <a:lnTo>
                  <a:pt x="76070" y="483336"/>
                </a:lnTo>
                <a:lnTo>
                  <a:pt x="115108" y="506745"/>
                </a:lnTo>
                <a:lnTo>
                  <a:pt x="155661" y="527764"/>
                </a:lnTo>
                <a:lnTo>
                  <a:pt x="197635" y="546295"/>
                </a:lnTo>
                <a:lnTo>
                  <a:pt x="240930" y="562242"/>
                </a:lnTo>
                <a:lnTo>
                  <a:pt x="285451" y="575507"/>
                </a:lnTo>
                <a:lnTo>
                  <a:pt x="331100" y="585993"/>
                </a:lnTo>
                <a:lnTo>
                  <a:pt x="377780" y="593603"/>
                </a:lnTo>
                <a:lnTo>
                  <a:pt x="425394" y="598241"/>
                </a:lnTo>
                <a:lnTo>
                  <a:pt x="473844" y="599808"/>
                </a:lnTo>
                <a:lnTo>
                  <a:pt x="522293" y="598241"/>
                </a:lnTo>
                <a:lnTo>
                  <a:pt x="569905" y="593603"/>
                </a:lnTo>
                <a:lnTo>
                  <a:pt x="616584" y="585993"/>
                </a:lnTo>
                <a:lnTo>
                  <a:pt x="662231" y="575507"/>
                </a:lnTo>
                <a:lnTo>
                  <a:pt x="706750" y="562242"/>
                </a:lnTo>
                <a:lnTo>
                  <a:pt x="750045" y="546295"/>
                </a:lnTo>
                <a:lnTo>
                  <a:pt x="792016" y="527764"/>
                </a:lnTo>
                <a:lnTo>
                  <a:pt x="832569" y="506745"/>
                </a:lnTo>
                <a:lnTo>
                  <a:pt x="871605" y="483336"/>
                </a:lnTo>
                <a:lnTo>
                  <a:pt x="909027" y="457634"/>
                </a:lnTo>
                <a:lnTo>
                  <a:pt x="936224" y="436388"/>
                </a:lnTo>
                <a:lnTo>
                  <a:pt x="909226" y="399491"/>
                </a:lnTo>
                <a:lnTo>
                  <a:pt x="842088" y="344863"/>
                </a:lnTo>
                <a:lnTo>
                  <a:pt x="743705" y="289704"/>
                </a:lnTo>
                <a:lnTo>
                  <a:pt x="654806" y="247048"/>
                </a:lnTo>
                <a:lnTo>
                  <a:pt x="616122" y="229933"/>
                </a:lnTo>
                <a:lnTo>
                  <a:pt x="603024" y="175682"/>
                </a:lnTo>
                <a:lnTo>
                  <a:pt x="609088" y="98679"/>
                </a:lnTo>
                <a:lnTo>
                  <a:pt x="612228" y="81749"/>
                </a:lnTo>
                <a:lnTo>
                  <a:pt x="462287" y="81749"/>
                </a:lnTo>
                <a:lnTo>
                  <a:pt x="295689" y="0"/>
                </a:lnTo>
                <a:close/>
              </a:path>
              <a:path w="936625" h="600075">
                <a:moveTo>
                  <a:pt x="628886" y="0"/>
                </a:moveTo>
                <a:lnTo>
                  <a:pt x="462287" y="81749"/>
                </a:lnTo>
                <a:lnTo>
                  <a:pt x="612228" y="81749"/>
                </a:lnTo>
                <a:lnTo>
                  <a:pt x="621861" y="29819"/>
                </a:lnTo>
                <a:lnTo>
                  <a:pt x="628886" y="0"/>
                </a:lnTo>
                <a:close/>
              </a:path>
            </a:pathLst>
          </a:custGeom>
          <a:solidFill>
            <a:srgbClr val="4A5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1" name="object 91"/>
          <p:cNvSpPr/>
          <p:nvPr/>
        </p:nvSpPr>
        <p:spPr>
          <a:xfrm>
            <a:off x="5244076" y="3791242"/>
            <a:ext cx="445134" cy="552450"/>
          </a:xfrm>
          <a:custGeom>
            <a:avLst/>
            <a:gdLst/>
            <a:ahLst/>
            <a:cxnLst/>
            <a:rect l="l" t="t" r="r" b="b"/>
            <a:pathLst>
              <a:path w="445135" h="552450">
                <a:moveTo>
                  <a:pt x="138284" y="0"/>
                </a:moveTo>
                <a:lnTo>
                  <a:pt x="125420" y="24724"/>
                </a:lnTo>
                <a:lnTo>
                  <a:pt x="111437" y="47731"/>
                </a:lnTo>
                <a:lnTo>
                  <a:pt x="96329" y="68735"/>
                </a:lnTo>
                <a:lnTo>
                  <a:pt x="80093" y="87452"/>
                </a:lnTo>
                <a:lnTo>
                  <a:pt x="62018" y="115946"/>
                </a:lnTo>
                <a:lnTo>
                  <a:pt x="42690" y="140944"/>
                </a:lnTo>
                <a:lnTo>
                  <a:pt x="22102" y="161018"/>
                </a:lnTo>
                <a:lnTo>
                  <a:pt x="248" y="174739"/>
                </a:lnTo>
                <a:lnTo>
                  <a:pt x="0" y="202066"/>
                </a:lnTo>
                <a:lnTo>
                  <a:pt x="1821" y="226528"/>
                </a:lnTo>
                <a:lnTo>
                  <a:pt x="6136" y="246939"/>
                </a:lnTo>
                <a:lnTo>
                  <a:pt x="13367" y="262115"/>
                </a:lnTo>
                <a:lnTo>
                  <a:pt x="37450" y="288188"/>
                </a:lnTo>
                <a:lnTo>
                  <a:pt x="94327" y="351372"/>
                </a:lnTo>
                <a:lnTo>
                  <a:pt x="160943" y="429112"/>
                </a:lnTo>
                <a:lnTo>
                  <a:pt x="214243" y="498855"/>
                </a:lnTo>
                <a:lnTo>
                  <a:pt x="228986" y="538128"/>
                </a:lnTo>
                <a:lnTo>
                  <a:pt x="230316" y="551878"/>
                </a:lnTo>
                <a:lnTo>
                  <a:pt x="244068" y="546813"/>
                </a:lnTo>
                <a:lnTo>
                  <a:pt x="288726" y="528324"/>
                </a:lnTo>
                <a:lnTo>
                  <a:pt x="331717" y="507124"/>
                </a:lnTo>
                <a:lnTo>
                  <a:pt x="372961" y="483340"/>
                </a:lnTo>
                <a:lnTo>
                  <a:pt x="412386" y="457086"/>
                </a:lnTo>
                <a:lnTo>
                  <a:pt x="444573" y="432645"/>
                </a:lnTo>
                <a:lnTo>
                  <a:pt x="439245" y="422930"/>
                </a:lnTo>
                <a:lnTo>
                  <a:pt x="387001" y="353666"/>
                </a:lnTo>
                <a:lnTo>
                  <a:pt x="345458" y="322618"/>
                </a:lnTo>
                <a:lnTo>
                  <a:pt x="267927" y="284788"/>
                </a:lnTo>
                <a:lnTo>
                  <a:pt x="126931" y="224281"/>
                </a:lnTo>
                <a:lnTo>
                  <a:pt x="120801" y="213652"/>
                </a:lnTo>
                <a:lnTo>
                  <a:pt x="116729" y="199732"/>
                </a:lnTo>
                <a:lnTo>
                  <a:pt x="114472" y="183126"/>
                </a:lnTo>
                <a:lnTo>
                  <a:pt x="113786" y="164439"/>
                </a:lnTo>
                <a:lnTo>
                  <a:pt x="116857" y="116300"/>
                </a:lnTo>
                <a:lnTo>
                  <a:pt x="124006" y="67779"/>
                </a:lnTo>
                <a:lnTo>
                  <a:pt x="132171" y="26479"/>
                </a:lnTo>
                <a:lnTo>
                  <a:pt x="138284" y="0"/>
                </a:lnTo>
                <a:close/>
              </a:path>
            </a:pathLst>
          </a:custGeom>
          <a:solidFill>
            <a:srgbClr val="4C586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2" name="object 92"/>
          <p:cNvSpPr/>
          <p:nvPr/>
        </p:nvSpPr>
        <p:spPr>
          <a:xfrm>
            <a:off x="5107381" y="3873880"/>
            <a:ext cx="216801" cy="98171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3" name="object 93"/>
          <p:cNvSpPr/>
          <p:nvPr/>
        </p:nvSpPr>
        <p:spPr>
          <a:xfrm>
            <a:off x="4972470" y="3284016"/>
            <a:ext cx="487680" cy="644525"/>
          </a:xfrm>
          <a:custGeom>
            <a:avLst/>
            <a:gdLst/>
            <a:ahLst/>
            <a:cxnLst/>
            <a:rect l="l" t="t" r="r" b="b"/>
            <a:pathLst>
              <a:path w="487679" h="644525">
                <a:moveTo>
                  <a:pt x="434833" y="442556"/>
                </a:moveTo>
                <a:lnTo>
                  <a:pt x="54544" y="442556"/>
                </a:lnTo>
                <a:lnTo>
                  <a:pt x="55789" y="446074"/>
                </a:lnTo>
                <a:lnTo>
                  <a:pt x="76682" y="498172"/>
                </a:lnTo>
                <a:lnTo>
                  <a:pt x="101758" y="545333"/>
                </a:lnTo>
                <a:lnTo>
                  <a:pt x="131057" y="585535"/>
                </a:lnTo>
                <a:lnTo>
                  <a:pt x="164620" y="616754"/>
                </a:lnTo>
                <a:lnTo>
                  <a:pt x="202488" y="636969"/>
                </a:lnTo>
                <a:lnTo>
                  <a:pt x="244702" y="644156"/>
                </a:lnTo>
                <a:lnTo>
                  <a:pt x="286918" y="636969"/>
                </a:lnTo>
                <a:lnTo>
                  <a:pt x="324785" y="616754"/>
                </a:lnTo>
                <a:lnTo>
                  <a:pt x="358346" y="585535"/>
                </a:lnTo>
                <a:lnTo>
                  <a:pt x="387642" y="545333"/>
                </a:lnTo>
                <a:lnTo>
                  <a:pt x="412718" y="498172"/>
                </a:lnTo>
                <a:lnTo>
                  <a:pt x="433614" y="446074"/>
                </a:lnTo>
                <a:lnTo>
                  <a:pt x="434833" y="442556"/>
                </a:lnTo>
                <a:close/>
              </a:path>
              <a:path w="487679" h="644525">
                <a:moveTo>
                  <a:pt x="244702" y="0"/>
                </a:moveTo>
                <a:lnTo>
                  <a:pt x="193186" y="5755"/>
                </a:lnTo>
                <a:lnTo>
                  <a:pt x="145588" y="22699"/>
                </a:lnTo>
                <a:lnTo>
                  <a:pt x="103109" y="50351"/>
                </a:lnTo>
                <a:lnTo>
                  <a:pt x="66951" y="88229"/>
                </a:lnTo>
                <a:lnTo>
                  <a:pt x="38314" y="135851"/>
                </a:lnTo>
                <a:lnTo>
                  <a:pt x="20650" y="208443"/>
                </a:lnTo>
                <a:lnTo>
                  <a:pt x="18163" y="248596"/>
                </a:lnTo>
                <a:lnTo>
                  <a:pt x="17702" y="288340"/>
                </a:lnTo>
                <a:lnTo>
                  <a:pt x="17702" y="293446"/>
                </a:lnTo>
                <a:lnTo>
                  <a:pt x="17956" y="298602"/>
                </a:lnTo>
                <a:lnTo>
                  <a:pt x="18337" y="303784"/>
                </a:lnTo>
                <a:lnTo>
                  <a:pt x="3929" y="311400"/>
                </a:lnTo>
                <a:lnTo>
                  <a:pt x="0" y="331457"/>
                </a:lnTo>
                <a:lnTo>
                  <a:pt x="2854" y="357990"/>
                </a:lnTo>
                <a:lnTo>
                  <a:pt x="8799" y="385038"/>
                </a:lnTo>
                <a:lnTo>
                  <a:pt x="16427" y="410846"/>
                </a:lnTo>
                <a:lnTo>
                  <a:pt x="25904" y="430301"/>
                </a:lnTo>
                <a:lnTo>
                  <a:pt x="38151" y="441545"/>
                </a:lnTo>
                <a:lnTo>
                  <a:pt x="54087" y="442722"/>
                </a:lnTo>
                <a:lnTo>
                  <a:pt x="54544" y="442556"/>
                </a:lnTo>
                <a:lnTo>
                  <a:pt x="437552" y="442556"/>
                </a:lnTo>
                <a:lnTo>
                  <a:pt x="472965" y="410846"/>
                </a:lnTo>
                <a:lnTo>
                  <a:pt x="485811" y="357083"/>
                </a:lnTo>
                <a:lnTo>
                  <a:pt x="487437" y="329037"/>
                </a:lnTo>
                <a:lnTo>
                  <a:pt x="483261" y="308679"/>
                </a:lnTo>
                <a:lnTo>
                  <a:pt x="471066" y="303784"/>
                </a:lnTo>
                <a:lnTo>
                  <a:pt x="471435" y="298602"/>
                </a:lnTo>
                <a:lnTo>
                  <a:pt x="471701" y="293446"/>
                </a:lnTo>
                <a:lnTo>
                  <a:pt x="471701" y="288340"/>
                </a:lnTo>
                <a:lnTo>
                  <a:pt x="471240" y="248596"/>
                </a:lnTo>
                <a:lnTo>
                  <a:pt x="468752" y="208443"/>
                </a:lnTo>
                <a:lnTo>
                  <a:pt x="462582" y="170117"/>
                </a:lnTo>
                <a:lnTo>
                  <a:pt x="422445" y="88229"/>
                </a:lnTo>
                <a:lnTo>
                  <a:pt x="386287" y="50351"/>
                </a:lnTo>
                <a:lnTo>
                  <a:pt x="343808" y="22699"/>
                </a:lnTo>
                <a:lnTo>
                  <a:pt x="296212" y="5755"/>
                </a:lnTo>
                <a:lnTo>
                  <a:pt x="244702" y="0"/>
                </a:lnTo>
                <a:close/>
              </a:path>
              <a:path w="487679" h="644525">
                <a:moveTo>
                  <a:pt x="437552" y="442556"/>
                </a:moveTo>
                <a:lnTo>
                  <a:pt x="434833" y="442556"/>
                </a:lnTo>
                <a:lnTo>
                  <a:pt x="435316" y="442722"/>
                </a:lnTo>
                <a:lnTo>
                  <a:pt x="437552" y="442556"/>
                </a:lnTo>
                <a:close/>
              </a:path>
            </a:pathLst>
          </a:custGeom>
          <a:solidFill>
            <a:srgbClr val="4A5666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4" name="object 94"/>
          <p:cNvSpPr/>
          <p:nvPr/>
        </p:nvSpPr>
        <p:spPr>
          <a:xfrm>
            <a:off x="5219941" y="3284016"/>
            <a:ext cx="236842" cy="50722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5" name="object 95"/>
          <p:cNvSpPr/>
          <p:nvPr/>
        </p:nvSpPr>
        <p:spPr>
          <a:xfrm>
            <a:off x="5219941" y="3785577"/>
            <a:ext cx="163829" cy="142595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6" name="object 96"/>
          <p:cNvSpPr/>
          <p:nvPr/>
        </p:nvSpPr>
        <p:spPr>
          <a:xfrm>
            <a:off x="5219966" y="3284029"/>
            <a:ext cx="238760" cy="626745"/>
          </a:xfrm>
          <a:custGeom>
            <a:avLst/>
            <a:gdLst/>
            <a:ahLst/>
            <a:cxnLst/>
            <a:rect l="l" t="t" r="r" b="b"/>
            <a:pathLst>
              <a:path w="238760" h="626745">
                <a:moveTo>
                  <a:pt x="0" y="0"/>
                </a:moveTo>
                <a:lnTo>
                  <a:pt x="34687" y="46379"/>
                </a:lnTo>
                <a:lnTo>
                  <a:pt x="51979" y="82429"/>
                </a:lnTo>
                <a:lnTo>
                  <a:pt x="66601" y="129228"/>
                </a:lnTo>
                <a:lnTo>
                  <a:pt x="75232" y="187048"/>
                </a:lnTo>
                <a:lnTo>
                  <a:pt x="74552" y="256162"/>
                </a:lnTo>
                <a:lnTo>
                  <a:pt x="61239" y="336842"/>
                </a:lnTo>
                <a:lnTo>
                  <a:pt x="45460" y="405074"/>
                </a:lnTo>
                <a:lnTo>
                  <a:pt x="32252" y="466432"/>
                </a:lnTo>
                <a:lnTo>
                  <a:pt x="21493" y="520084"/>
                </a:lnTo>
                <a:lnTo>
                  <a:pt x="12962" y="565732"/>
                </a:lnTo>
                <a:lnTo>
                  <a:pt x="6818" y="600938"/>
                </a:lnTo>
                <a:lnTo>
                  <a:pt x="2654" y="626478"/>
                </a:lnTo>
                <a:lnTo>
                  <a:pt x="43521" y="617896"/>
                </a:lnTo>
                <a:lnTo>
                  <a:pt x="80219" y="597014"/>
                </a:lnTo>
                <a:lnTo>
                  <a:pt x="112790" y="565732"/>
                </a:lnTo>
                <a:lnTo>
                  <a:pt x="141272" y="525953"/>
                </a:lnTo>
                <a:lnTo>
                  <a:pt x="165706" y="479578"/>
                </a:lnTo>
                <a:lnTo>
                  <a:pt x="186131" y="428510"/>
                </a:lnTo>
                <a:lnTo>
                  <a:pt x="187350" y="424992"/>
                </a:lnTo>
                <a:lnTo>
                  <a:pt x="197578" y="424992"/>
                </a:lnTo>
                <a:lnTo>
                  <a:pt x="226283" y="391033"/>
                </a:lnTo>
                <a:lnTo>
                  <a:pt x="236269" y="352039"/>
                </a:lnTo>
                <a:lnTo>
                  <a:pt x="237863" y="338473"/>
                </a:lnTo>
                <a:lnTo>
                  <a:pt x="237121" y="328590"/>
                </a:lnTo>
                <a:lnTo>
                  <a:pt x="232316" y="313782"/>
                </a:lnTo>
                <a:lnTo>
                  <a:pt x="223672" y="303771"/>
                </a:lnTo>
                <a:lnTo>
                  <a:pt x="223951" y="298589"/>
                </a:lnTo>
                <a:lnTo>
                  <a:pt x="224205" y="293433"/>
                </a:lnTo>
                <a:lnTo>
                  <a:pt x="224205" y="286727"/>
                </a:lnTo>
                <a:lnTo>
                  <a:pt x="223583" y="286219"/>
                </a:lnTo>
                <a:lnTo>
                  <a:pt x="223901" y="281597"/>
                </a:lnTo>
                <a:lnTo>
                  <a:pt x="221165" y="207541"/>
                </a:lnTo>
                <a:lnTo>
                  <a:pt x="214992" y="169693"/>
                </a:lnTo>
                <a:lnTo>
                  <a:pt x="175293" y="88666"/>
                </a:lnTo>
                <a:lnTo>
                  <a:pt x="139625" y="51030"/>
                </a:lnTo>
                <a:lnTo>
                  <a:pt x="97742" y="23397"/>
                </a:lnTo>
                <a:lnTo>
                  <a:pt x="50812" y="6231"/>
                </a:lnTo>
                <a:lnTo>
                  <a:pt x="0" y="0"/>
                </a:lnTo>
                <a:close/>
              </a:path>
              <a:path w="238760" h="626745">
                <a:moveTo>
                  <a:pt x="197578" y="424992"/>
                </a:moveTo>
                <a:lnTo>
                  <a:pt x="187350" y="424992"/>
                </a:lnTo>
                <a:lnTo>
                  <a:pt x="187820" y="425157"/>
                </a:lnTo>
                <a:lnTo>
                  <a:pt x="190157" y="425729"/>
                </a:lnTo>
                <a:lnTo>
                  <a:pt x="192366" y="426008"/>
                </a:lnTo>
                <a:lnTo>
                  <a:pt x="194500" y="426008"/>
                </a:lnTo>
                <a:lnTo>
                  <a:pt x="197578" y="424992"/>
                </a:lnTo>
                <a:close/>
              </a:path>
              <a:path w="238760" h="626745">
                <a:moveTo>
                  <a:pt x="237196" y="362473"/>
                </a:moveTo>
                <a:lnTo>
                  <a:pt x="235765" y="372537"/>
                </a:lnTo>
                <a:lnTo>
                  <a:pt x="233108" y="385025"/>
                </a:lnTo>
                <a:lnTo>
                  <a:pt x="234492" y="379476"/>
                </a:lnTo>
                <a:lnTo>
                  <a:pt x="235762" y="373367"/>
                </a:lnTo>
                <a:lnTo>
                  <a:pt x="236816" y="367068"/>
                </a:lnTo>
                <a:lnTo>
                  <a:pt x="237196" y="362473"/>
                </a:lnTo>
                <a:close/>
              </a:path>
              <a:path w="238760" h="626745">
                <a:moveTo>
                  <a:pt x="238032" y="352336"/>
                </a:moveTo>
                <a:lnTo>
                  <a:pt x="237196" y="362473"/>
                </a:lnTo>
                <a:lnTo>
                  <a:pt x="237526" y="360148"/>
                </a:lnTo>
                <a:lnTo>
                  <a:pt x="238032" y="352336"/>
                </a:lnTo>
                <a:close/>
              </a:path>
              <a:path w="238760" h="626745">
                <a:moveTo>
                  <a:pt x="238153" y="342342"/>
                </a:moveTo>
                <a:lnTo>
                  <a:pt x="238303" y="348151"/>
                </a:lnTo>
                <a:lnTo>
                  <a:pt x="238032" y="352336"/>
                </a:lnTo>
                <a:lnTo>
                  <a:pt x="238488" y="346812"/>
                </a:lnTo>
                <a:lnTo>
                  <a:pt x="238153" y="342342"/>
                </a:lnTo>
                <a:close/>
              </a:path>
              <a:path w="238760" h="626745">
                <a:moveTo>
                  <a:pt x="238010" y="336842"/>
                </a:moveTo>
                <a:lnTo>
                  <a:pt x="237863" y="338473"/>
                </a:lnTo>
                <a:lnTo>
                  <a:pt x="238153" y="342342"/>
                </a:lnTo>
                <a:lnTo>
                  <a:pt x="238010" y="336842"/>
                </a:lnTo>
                <a:close/>
              </a:path>
              <a:path w="238760" h="626745">
                <a:moveTo>
                  <a:pt x="223672" y="303733"/>
                </a:moveTo>
                <a:close/>
              </a:path>
            </a:pathLst>
          </a:custGeom>
          <a:solidFill>
            <a:srgbClr val="4C5868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7" name="object 97"/>
          <p:cNvSpPr/>
          <p:nvPr/>
        </p:nvSpPr>
        <p:spPr>
          <a:xfrm>
            <a:off x="5443537" y="3556431"/>
            <a:ext cx="635" cy="14604"/>
          </a:xfrm>
          <a:custGeom>
            <a:avLst/>
            <a:gdLst/>
            <a:ahLst/>
            <a:cxnLst/>
            <a:rect l="l" t="t" r="r" b="b"/>
            <a:pathLst>
              <a:path w="635" h="14604">
                <a:moveTo>
                  <a:pt x="571" y="0"/>
                </a:moveTo>
                <a:lnTo>
                  <a:pt x="513" y="4749"/>
                </a:lnTo>
                <a:lnTo>
                  <a:pt x="330" y="9194"/>
                </a:lnTo>
                <a:lnTo>
                  <a:pt x="0" y="13830"/>
                </a:lnTo>
                <a:lnTo>
                  <a:pt x="635" y="14338"/>
                </a:lnTo>
                <a:lnTo>
                  <a:pt x="571" y="0"/>
                </a:lnTo>
                <a:close/>
              </a:path>
            </a:pathLst>
          </a:custGeom>
          <a:solidFill>
            <a:srgbClr val="55617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8" name="object 98"/>
          <p:cNvSpPr/>
          <p:nvPr/>
        </p:nvSpPr>
        <p:spPr>
          <a:xfrm>
            <a:off x="4990198" y="3556431"/>
            <a:ext cx="635" cy="14604"/>
          </a:xfrm>
          <a:custGeom>
            <a:avLst/>
            <a:gdLst/>
            <a:ahLst/>
            <a:cxnLst/>
            <a:rect l="l" t="t" r="r" b="b"/>
            <a:pathLst>
              <a:path w="635" h="14604">
                <a:moveTo>
                  <a:pt x="50" y="0"/>
                </a:moveTo>
                <a:lnTo>
                  <a:pt x="0" y="14338"/>
                </a:lnTo>
                <a:lnTo>
                  <a:pt x="609" y="13830"/>
                </a:lnTo>
                <a:lnTo>
                  <a:pt x="279" y="9194"/>
                </a:lnTo>
                <a:lnTo>
                  <a:pt x="88" y="4572"/>
                </a:lnTo>
                <a:lnTo>
                  <a:pt x="50" y="0"/>
                </a:lnTo>
                <a:close/>
              </a:path>
            </a:pathLst>
          </a:custGeom>
          <a:solidFill>
            <a:srgbClr val="535F7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99" name="object 99"/>
          <p:cNvSpPr/>
          <p:nvPr/>
        </p:nvSpPr>
        <p:spPr>
          <a:xfrm>
            <a:off x="5026558" y="3725227"/>
            <a:ext cx="196049" cy="20294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0" name="object 100"/>
          <p:cNvSpPr/>
          <p:nvPr/>
        </p:nvSpPr>
        <p:spPr>
          <a:xfrm>
            <a:off x="5407977" y="3726573"/>
            <a:ext cx="6985" cy="1270"/>
          </a:xfrm>
          <a:custGeom>
            <a:avLst/>
            <a:gdLst/>
            <a:ahLst/>
            <a:cxnLst/>
            <a:rect l="l" t="t" r="r" b="b"/>
            <a:pathLst>
              <a:path w="6985" h="1270">
                <a:moveTo>
                  <a:pt x="38" y="0"/>
                </a:moveTo>
                <a:lnTo>
                  <a:pt x="0" y="203"/>
                </a:lnTo>
                <a:lnTo>
                  <a:pt x="2273" y="749"/>
                </a:lnTo>
                <a:lnTo>
                  <a:pt x="4432" y="1015"/>
                </a:lnTo>
                <a:lnTo>
                  <a:pt x="6642" y="1015"/>
                </a:lnTo>
                <a:lnTo>
                  <a:pt x="4584" y="1003"/>
                </a:lnTo>
                <a:lnTo>
                  <a:pt x="2425" y="711"/>
                </a:lnTo>
                <a:lnTo>
                  <a:pt x="165" y="165"/>
                </a:lnTo>
                <a:lnTo>
                  <a:pt x="38" y="0"/>
                </a:lnTo>
                <a:close/>
              </a:path>
            </a:pathLst>
          </a:custGeom>
          <a:solidFill>
            <a:srgbClr val="535F7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1" name="object 101"/>
          <p:cNvSpPr/>
          <p:nvPr/>
        </p:nvSpPr>
        <p:spPr>
          <a:xfrm>
            <a:off x="5219953" y="3620884"/>
            <a:ext cx="238760" cy="307340"/>
          </a:xfrm>
          <a:custGeom>
            <a:avLst/>
            <a:gdLst/>
            <a:ahLst/>
            <a:cxnLst/>
            <a:rect l="l" t="t" r="r" b="b"/>
            <a:pathLst>
              <a:path w="238760" h="307339">
                <a:moveTo>
                  <a:pt x="187363" y="88150"/>
                </a:moveTo>
                <a:lnTo>
                  <a:pt x="165713" y="142735"/>
                </a:lnTo>
                <a:lnTo>
                  <a:pt x="141276" y="189108"/>
                </a:lnTo>
                <a:lnTo>
                  <a:pt x="112793" y="228884"/>
                </a:lnTo>
                <a:lnTo>
                  <a:pt x="80224" y="260162"/>
                </a:lnTo>
                <a:lnTo>
                  <a:pt x="43528" y="281042"/>
                </a:lnTo>
                <a:lnTo>
                  <a:pt x="2667" y="289623"/>
                </a:lnTo>
                <a:lnTo>
                  <a:pt x="914" y="300710"/>
                </a:lnTo>
                <a:lnTo>
                  <a:pt x="0" y="307263"/>
                </a:lnTo>
                <a:lnTo>
                  <a:pt x="7031" y="306914"/>
                </a:lnTo>
                <a:lnTo>
                  <a:pt x="13952" y="306193"/>
                </a:lnTo>
                <a:lnTo>
                  <a:pt x="69770" y="285070"/>
                </a:lnTo>
                <a:lnTo>
                  <a:pt x="106997" y="252996"/>
                </a:lnTo>
                <a:lnTo>
                  <a:pt x="130635" y="223076"/>
                </a:lnTo>
                <a:lnTo>
                  <a:pt x="151690" y="188498"/>
                </a:lnTo>
                <a:lnTo>
                  <a:pt x="170185" y="150221"/>
                </a:lnTo>
                <a:lnTo>
                  <a:pt x="186143" y="109207"/>
                </a:lnTo>
                <a:lnTo>
                  <a:pt x="187363" y="105689"/>
                </a:lnTo>
                <a:lnTo>
                  <a:pt x="197679" y="105689"/>
                </a:lnTo>
                <a:lnTo>
                  <a:pt x="207760" y="102290"/>
                </a:lnTo>
                <a:lnTo>
                  <a:pt x="218084" y="90158"/>
                </a:lnTo>
                <a:lnTo>
                  <a:pt x="218531" y="89154"/>
                </a:lnTo>
                <a:lnTo>
                  <a:pt x="192379" y="89154"/>
                </a:lnTo>
                <a:lnTo>
                  <a:pt x="190157" y="88887"/>
                </a:lnTo>
                <a:lnTo>
                  <a:pt x="187833" y="88303"/>
                </a:lnTo>
                <a:lnTo>
                  <a:pt x="187363" y="88150"/>
                </a:lnTo>
                <a:close/>
              </a:path>
              <a:path w="238760" h="307339">
                <a:moveTo>
                  <a:pt x="197679" y="105689"/>
                </a:moveTo>
                <a:lnTo>
                  <a:pt x="188048" y="105689"/>
                </a:lnTo>
                <a:lnTo>
                  <a:pt x="188188" y="105854"/>
                </a:lnTo>
                <a:lnTo>
                  <a:pt x="190436" y="106400"/>
                </a:lnTo>
                <a:lnTo>
                  <a:pt x="192608" y="106692"/>
                </a:lnTo>
                <a:lnTo>
                  <a:pt x="194703" y="106692"/>
                </a:lnTo>
                <a:lnTo>
                  <a:pt x="197679" y="105689"/>
                </a:lnTo>
                <a:close/>
              </a:path>
              <a:path w="238760" h="307339">
                <a:moveTo>
                  <a:pt x="188048" y="105689"/>
                </a:moveTo>
                <a:lnTo>
                  <a:pt x="187363" y="105689"/>
                </a:lnTo>
                <a:lnTo>
                  <a:pt x="187833" y="105854"/>
                </a:lnTo>
                <a:lnTo>
                  <a:pt x="188010" y="105892"/>
                </a:lnTo>
                <a:lnTo>
                  <a:pt x="188048" y="105689"/>
                </a:lnTo>
                <a:close/>
              </a:path>
              <a:path w="238760" h="307339">
                <a:moveTo>
                  <a:pt x="238023" y="0"/>
                </a:moveTo>
                <a:lnTo>
                  <a:pt x="226295" y="54178"/>
                </a:lnTo>
                <a:lnTo>
                  <a:pt x="194500" y="89154"/>
                </a:lnTo>
                <a:lnTo>
                  <a:pt x="218531" y="89154"/>
                </a:lnTo>
                <a:lnTo>
                  <a:pt x="233121" y="48171"/>
                </a:lnTo>
                <a:lnTo>
                  <a:pt x="238316" y="11307"/>
                </a:lnTo>
                <a:lnTo>
                  <a:pt x="238023" y="0"/>
                </a:lnTo>
                <a:close/>
              </a:path>
            </a:pathLst>
          </a:custGeom>
          <a:solidFill>
            <a:srgbClr val="556172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2" name="object 102"/>
          <p:cNvSpPr/>
          <p:nvPr/>
        </p:nvSpPr>
        <p:spPr>
          <a:xfrm>
            <a:off x="4959261" y="3275228"/>
            <a:ext cx="536575" cy="474980"/>
          </a:xfrm>
          <a:custGeom>
            <a:avLst/>
            <a:gdLst/>
            <a:ahLst/>
            <a:cxnLst/>
            <a:rect l="l" t="t" r="r" b="b"/>
            <a:pathLst>
              <a:path w="536575" h="474979">
                <a:moveTo>
                  <a:pt x="489063" y="148523"/>
                </a:moveTo>
                <a:lnTo>
                  <a:pt x="337362" y="148523"/>
                </a:lnTo>
                <a:lnTo>
                  <a:pt x="348387" y="153828"/>
                </a:lnTo>
                <a:lnTo>
                  <a:pt x="370023" y="167295"/>
                </a:lnTo>
                <a:lnTo>
                  <a:pt x="401596" y="186216"/>
                </a:lnTo>
                <a:lnTo>
                  <a:pt x="442429" y="207886"/>
                </a:lnTo>
                <a:lnTo>
                  <a:pt x="442861" y="210438"/>
                </a:lnTo>
                <a:lnTo>
                  <a:pt x="442809" y="217307"/>
                </a:lnTo>
                <a:lnTo>
                  <a:pt x="444299" y="224756"/>
                </a:lnTo>
                <a:lnTo>
                  <a:pt x="446433" y="232736"/>
                </a:lnTo>
                <a:lnTo>
                  <a:pt x="448541" y="242336"/>
                </a:lnTo>
                <a:lnTo>
                  <a:pt x="450818" y="253542"/>
                </a:lnTo>
                <a:lnTo>
                  <a:pt x="453239" y="266145"/>
                </a:lnTo>
                <a:lnTo>
                  <a:pt x="455605" y="278937"/>
                </a:lnTo>
                <a:lnTo>
                  <a:pt x="457949" y="291845"/>
                </a:lnTo>
                <a:lnTo>
                  <a:pt x="422643" y="474903"/>
                </a:lnTo>
                <a:lnTo>
                  <a:pt x="436171" y="471956"/>
                </a:lnTo>
                <a:lnTo>
                  <a:pt x="443145" y="469850"/>
                </a:lnTo>
                <a:lnTo>
                  <a:pt x="445783" y="467576"/>
                </a:lnTo>
                <a:lnTo>
                  <a:pt x="446303" y="464121"/>
                </a:lnTo>
                <a:lnTo>
                  <a:pt x="451969" y="386188"/>
                </a:lnTo>
                <a:lnTo>
                  <a:pt x="458269" y="346968"/>
                </a:lnTo>
                <a:lnTo>
                  <a:pt x="463384" y="333178"/>
                </a:lnTo>
                <a:lnTo>
                  <a:pt x="465493" y="331533"/>
                </a:lnTo>
                <a:lnTo>
                  <a:pt x="465340" y="330453"/>
                </a:lnTo>
                <a:lnTo>
                  <a:pt x="465886" y="330453"/>
                </a:lnTo>
                <a:lnTo>
                  <a:pt x="467804" y="325043"/>
                </a:lnTo>
                <a:lnTo>
                  <a:pt x="470153" y="320141"/>
                </a:lnTo>
                <a:lnTo>
                  <a:pt x="472528" y="314820"/>
                </a:lnTo>
                <a:lnTo>
                  <a:pt x="480473" y="297287"/>
                </a:lnTo>
                <a:lnTo>
                  <a:pt x="487714" y="279946"/>
                </a:lnTo>
                <a:lnTo>
                  <a:pt x="494408" y="262261"/>
                </a:lnTo>
                <a:lnTo>
                  <a:pt x="500468" y="244081"/>
                </a:lnTo>
                <a:lnTo>
                  <a:pt x="501364" y="240591"/>
                </a:lnTo>
                <a:lnTo>
                  <a:pt x="502335" y="237401"/>
                </a:lnTo>
                <a:lnTo>
                  <a:pt x="503339" y="233895"/>
                </a:lnTo>
                <a:lnTo>
                  <a:pt x="531416" y="233895"/>
                </a:lnTo>
                <a:lnTo>
                  <a:pt x="528796" y="228112"/>
                </a:lnTo>
                <a:lnTo>
                  <a:pt x="520288" y="211883"/>
                </a:lnTo>
                <a:lnTo>
                  <a:pt x="510983" y="196278"/>
                </a:lnTo>
                <a:lnTo>
                  <a:pt x="500951" y="181292"/>
                </a:lnTo>
                <a:lnTo>
                  <a:pt x="499359" y="174619"/>
                </a:lnTo>
                <a:lnTo>
                  <a:pt x="497560" y="168287"/>
                </a:lnTo>
                <a:lnTo>
                  <a:pt x="495287" y="161924"/>
                </a:lnTo>
                <a:lnTo>
                  <a:pt x="489063" y="148523"/>
                </a:lnTo>
                <a:close/>
              </a:path>
              <a:path w="536575" h="474979">
                <a:moveTo>
                  <a:pt x="243243" y="0"/>
                </a:moveTo>
                <a:lnTo>
                  <a:pt x="197469" y="3746"/>
                </a:lnTo>
                <a:lnTo>
                  <a:pt x="157568" y="12890"/>
                </a:lnTo>
                <a:lnTo>
                  <a:pt x="117868" y="31508"/>
                </a:lnTo>
                <a:lnTo>
                  <a:pt x="108508" y="38201"/>
                </a:lnTo>
                <a:lnTo>
                  <a:pt x="106197" y="39954"/>
                </a:lnTo>
                <a:lnTo>
                  <a:pt x="104870" y="41046"/>
                </a:lnTo>
                <a:lnTo>
                  <a:pt x="103352" y="42392"/>
                </a:lnTo>
                <a:lnTo>
                  <a:pt x="100609" y="44907"/>
                </a:lnTo>
                <a:lnTo>
                  <a:pt x="99885" y="45770"/>
                </a:lnTo>
                <a:lnTo>
                  <a:pt x="98488" y="47180"/>
                </a:lnTo>
                <a:lnTo>
                  <a:pt x="92900" y="53009"/>
                </a:lnTo>
                <a:lnTo>
                  <a:pt x="89890" y="53924"/>
                </a:lnTo>
                <a:lnTo>
                  <a:pt x="86410" y="55041"/>
                </a:lnTo>
                <a:lnTo>
                  <a:pt x="49159" y="74049"/>
                </a:lnTo>
                <a:lnTo>
                  <a:pt x="22644" y="101676"/>
                </a:lnTo>
                <a:lnTo>
                  <a:pt x="13296" y="120383"/>
                </a:lnTo>
                <a:lnTo>
                  <a:pt x="11868" y="124119"/>
                </a:lnTo>
                <a:lnTo>
                  <a:pt x="2273" y="164855"/>
                </a:lnTo>
                <a:lnTo>
                  <a:pt x="0" y="184276"/>
                </a:lnTo>
                <a:lnTo>
                  <a:pt x="523" y="197006"/>
                </a:lnTo>
                <a:lnTo>
                  <a:pt x="5314" y="243377"/>
                </a:lnTo>
                <a:lnTo>
                  <a:pt x="21101" y="295197"/>
                </a:lnTo>
                <a:lnTo>
                  <a:pt x="36829" y="329920"/>
                </a:lnTo>
                <a:lnTo>
                  <a:pt x="44351" y="330284"/>
                </a:lnTo>
                <a:lnTo>
                  <a:pt x="48856" y="344217"/>
                </a:lnTo>
                <a:lnTo>
                  <a:pt x="52142" y="384148"/>
                </a:lnTo>
                <a:lnTo>
                  <a:pt x="56006" y="462508"/>
                </a:lnTo>
                <a:lnTo>
                  <a:pt x="59823" y="466650"/>
                </a:lnTo>
                <a:lnTo>
                  <a:pt x="67948" y="470079"/>
                </a:lnTo>
                <a:lnTo>
                  <a:pt x="76020" y="472415"/>
                </a:lnTo>
                <a:lnTo>
                  <a:pt x="79679" y="473278"/>
                </a:lnTo>
                <a:lnTo>
                  <a:pt x="42938" y="282803"/>
                </a:lnTo>
                <a:lnTo>
                  <a:pt x="48262" y="232736"/>
                </a:lnTo>
                <a:lnTo>
                  <a:pt x="55363" y="164674"/>
                </a:lnTo>
                <a:lnTo>
                  <a:pt x="70967" y="124498"/>
                </a:lnTo>
                <a:lnTo>
                  <a:pt x="108915" y="113283"/>
                </a:lnTo>
                <a:lnTo>
                  <a:pt x="112318" y="112242"/>
                </a:lnTo>
                <a:lnTo>
                  <a:pt x="114350" y="111671"/>
                </a:lnTo>
                <a:lnTo>
                  <a:pt x="468869" y="111671"/>
                </a:lnTo>
                <a:lnTo>
                  <a:pt x="453869" y="90595"/>
                </a:lnTo>
                <a:lnTo>
                  <a:pt x="424832" y="61805"/>
                </a:lnTo>
                <a:lnTo>
                  <a:pt x="391744" y="38201"/>
                </a:lnTo>
                <a:lnTo>
                  <a:pt x="352907" y="22720"/>
                </a:lnTo>
                <a:lnTo>
                  <a:pt x="316318" y="11150"/>
                </a:lnTo>
                <a:lnTo>
                  <a:pt x="277901" y="3060"/>
                </a:lnTo>
                <a:lnTo>
                  <a:pt x="246138" y="38"/>
                </a:lnTo>
                <a:lnTo>
                  <a:pt x="243243" y="0"/>
                </a:lnTo>
                <a:close/>
              </a:path>
              <a:path w="536575" h="474979">
                <a:moveTo>
                  <a:pt x="465886" y="330453"/>
                </a:moveTo>
                <a:lnTo>
                  <a:pt x="465340" y="330453"/>
                </a:lnTo>
                <a:lnTo>
                  <a:pt x="465543" y="331419"/>
                </a:lnTo>
                <a:lnTo>
                  <a:pt x="465886" y="330453"/>
                </a:lnTo>
                <a:close/>
              </a:path>
              <a:path w="536575" h="474979">
                <a:moveTo>
                  <a:pt x="472593" y="314820"/>
                </a:moveTo>
                <a:lnTo>
                  <a:pt x="472490" y="315048"/>
                </a:lnTo>
                <a:lnTo>
                  <a:pt x="472593" y="314820"/>
                </a:lnTo>
                <a:close/>
              </a:path>
              <a:path w="536575" h="474979">
                <a:moveTo>
                  <a:pt x="468869" y="111671"/>
                </a:moveTo>
                <a:lnTo>
                  <a:pt x="114350" y="111671"/>
                </a:lnTo>
                <a:lnTo>
                  <a:pt x="154341" y="146499"/>
                </a:lnTo>
                <a:lnTo>
                  <a:pt x="195216" y="176937"/>
                </a:lnTo>
                <a:lnTo>
                  <a:pt x="236978" y="202978"/>
                </a:lnTo>
                <a:lnTo>
                  <a:pt x="279625" y="224618"/>
                </a:lnTo>
                <a:lnTo>
                  <a:pt x="323159" y="241849"/>
                </a:lnTo>
                <a:lnTo>
                  <a:pt x="367580" y="254668"/>
                </a:lnTo>
                <a:lnTo>
                  <a:pt x="412889" y="263067"/>
                </a:lnTo>
                <a:lnTo>
                  <a:pt x="349850" y="173228"/>
                </a:lnTo>
                <a:lnTo>
                  <a:pt x="337625" y="154087"/>
                </a:lnTo>
                <a:lnTo>
                  <a:pt x="337362" y="148523"/>
                </a:lnTo>
                <a:lnTo>
                  <a:pt x="489063" y="148523"/>
                </a:lnTo>
                <a:lnTo>
                  <a:pt x="477692" y="124066"/>
                </a:lnTo>
                <a:lnTo>
                  <a:pt x="468869" y="111671"/>
                </a:lnTo>
                <a:close/>
              </a:path>
              <a:path w="536575" h="474979">
                <a:moveTo>
                  <a:pt x="531416" y="233895"/>
                </a:moveTo>
                <a:lnTo>
                  <a:pt x="503339" y="233895"/>
                </a:lnTo>
                <a:lnTo>
                  <a:pt x="511382" y="236787"/>
                </a:lnTo>
                <a:lnTo>
                  <a:pt x="519572" y="239604"/>
                </a:lnTo>
                <a:lnTo>
                  <a:pt x="527920" y="242336"/>
                </a:lnTo>
                <a:lnTo>
                  <a:pt x="536435" y="244970"/>
                </a:lnTo>
                <a:lnTo>
                  <a:pt x="531416" y="233895"/>
                </a:lnTo>
                <a:close/>
              </a:path>
            </a:pathLst>
          </a:custGeom>
          <a:solidFill>
            <a:srgbClr val="68ACD1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3" name="object 103"/>
          <p:cNvSpPr/>
          <p:nvPr/>
        </p:nvSpPr>
        <p:spPr>
          <a:xfrm>
            <a:off x="3433391" y="5551042"/>
            <a:ext cx="604520" cy="403225"/>
          </a:xfrm>
          <a:custGeom>
            <a:avLst/>
            <a:gdLst/>
            <a:ahLst/>
            <a:cxnLst/>
            <a:rect l="l" t="t" r="r" b="b"/>
            <a:pathLst>
              <a:path w="604520" h="403225">
                <a:moveTo>
                  <a:pt x="90856" y="402475"/>
                </a:moveTo>
                <a:lnTo>
                  <a:pt x="32680" y="402475"/>
                </a:lnTo>
                <a:lnTo>
                  <a:pt x="71351" y="402856"/>
                </a:lnTo>
                <a:lnTo>
                  <a:pt x="85753" y="402856"/>
                </a:lnTo>
                <a:lnTo>
                  <a:pt x="89893" y="402602"/>
                </a:lnTo>
                <a:lnTo>
                  <a:pt x="90856" y="402475"/>
                </a:lnTo>
                <a:close/>
              </a:path>
              <a:path w="604520" h="403225">
                <a:moveTo>
                  <a:pt x="601478" y="366229"/>
                </a:moveTo>
                <a:lnTo>
                  <a:pt x="476418" y="366229"/>
                </a:lnTo>
                <a:lnTo>
                  <a:pt x="476964" y="367004"/>
                </a:lnTo>
                <a:lnTo>
                  <a:pt x="478932" y="369671"/>
                </a:lnTo>
                <a:lnTo>
                  <a:pt x="482590" y="373507"/>
                </a:lnTo>
                <a:lnTo>
                  <a:pt x="488622" y="375958"/>
                </a:lnTo>
                <a:lnTo>
                  <a:pt x="492261" y="386631"/>
                </a:lnTo>
                <a:lnTo>
                  <a:pt x="518302" y="402856"/>
                </a:lnTo>
                <a:lnTo>
                  <a:pt x="532704" y="402856"/>
                </a:lnTo>
                <a:lnTo>
                  <a:pt x="580634" y="402475"/>
                </a:lnTo>
                <a:lnTo>
                  <a:pt x="586438" y="399796"/>
                </a:lnTo>
                <a:lnTo>
                  <a:pt x="591111" y="394665"/>
                </a:lnTo>
                <a:lnTo>
                  <a:pt x="598032" y="382806"/>
                </a:lnTo>
                <a:lnTo>
                  <a:pt x="601478" y="366229"/>
                </a:lnTo>
                <a:close/>
              </a:path>
              <a:path w="604520" h="403225">
                <a:moveTo>
                  <a:pt x="84102" y="70332"/>
                </a:moveTo>
                <a:lnTo>
                  <a:pt x="45396" y="75417"/>
                </a:lnTo>
                <a:lnTo>
                  <a:pt x="14615" y="111979"/>
                </a:lnTo>
                <a:lnTo>
                  <a:pt x="16576" y="125234"/>
                </a:lnTo>
                <a:lnTo>
                  <a:pt x="21243" y="132498"/>
                </a:lnTo>
                <a:lnTo>
                  <a:pt x="27530" y="137583"/>
                </a:lnTo>
                <a:lnTo>
                  <a:pt x="34607" y="140724"/>
                </a:lnTo>
                <a:lnTo>
                  <a:pt x="41646" y="142151"/>
                </a:lnTo>
                <a:lnTo>
                  <a:pt x="25838" y="157041"/>
                </a:lnTo>
                <a:lnTo>
                  <a:pt x="4168" y="253593"/>
                </a:lnTo>
                <a:lnTo>
                  <a:pt x="0" y="318411"/>
                </a:lnTo>
                <a:lnTo>
                  <a:pt x="1165" y="359443"/>
                </a:lnTo>
                <a:lnTo>
                  <a:pt x="6028" y="382818"/>
                </a:lnTo>
                <a:lnTo>
                  <a:pt x="12943" y="394665"/>
                </a:lnTo>
                <a:lnTo>
                  <a:pt x="17605" y="399796"/>
                </a:lnTo>
                <a:lnTo>
                  <a:pt x="23739" y="402628"/>
                </a:lnTo>
                <a:lnTo>
                  <a:pt x="30203" y="402628"/>
                </a:lnTo>
                <a:lnTo>
                  <a:pt x="32680" y="402475"/>
                </a:lnTo>
                <a:lnTo>
                  <a:pt x="90856" y="402475"/>
                </a:lnTo>
                <a:lnTo>
                  <a:pt x="115420" y="375958"/>
                </a:lnTo>
                <a:lnTo>
                  <a:pt x="121465" y="373507"/>
                </a:lnTo>
                <a:lnTo>
                  <a:pt x="125136" y="369671"/>
                </a:lnTo>
                <a:lnTo>
                  <a:pt x="127104" y="367004"/>
                </a:lnTo>
                <a:lnTo>
                  <a:pt x="127638" y="366229"/>
                </a:lnTo>
                <a:lnTo>
                  <a:pt x="191421" y="366229"/>
                </a:lnTo>
                <a:lnTo>
                  <a:pt x="196776" y="364223"/>
                </a:lnTo>
                <a:lnTo>
                  <a:pt x="601895" y="364223"/>
                </a:lnTo>
                <a:lnTo>
                  <a:pt x="602889" y="359432"/>
                </a:lnTo>
                <a:lnTo>
                  <a:pt x="603572" y="335318"/>
                </a:lnTo>
                <a:lnTo>
                  <a:pt x="203952" y="335318"/>
                </a:lnTo>
                <a:lnTo>
                  <a:pt x="203952" y="289991"/>
                </a:lnTo>
                <a:lnTo>
                  <a:pt x="77498" y="289991"/>
                </a:lnTo>
                <a:lnTo>
                  <a:pt x="66863" y="287844"/>
                </a:lnTo>
                <a:lnTo>
                  <a:pt x="58175" y="281989"/>
                </a:lnTo>
                <a:lnTo>
                  <a:pt x="52316" y="273302"/>
                </a:lnTo>
                <a:lnTo>
                  <a:pt x="50168" y="262661"/>
                </a:lnTo>
                <a:lnTo>
                  <a:pt x="52316" y="252020"/>
                </a:lnTo>
                <a:lnTo>
                  <a:pt x="58175" y="243333"/>
                </a:lnTo>
                <a:lnTo>
                  <a:pt x="66863" y="237477"/>
                </a:lnTo>
                <a:lnTo>
                  <a:pt x="77498" y="235331"/>
                </a:lnTo>
                <a:lnTo>
                  <a:pt x="598610" y="235331"/>
                </a:lnTo>
                <a:lnTo>
                  <a:pt x="595137" y="185191"/>
                </a:lnTo>
                <a:lnTo>
                  <a:pt x="562409" y="142151"/>
                </a:lnTo>
                <a:lnTo>
                  <a:pt x="569445" y="140724"/>
                </a:lnTo>
                <a:lnTo>
                  <a:pt x="576526" y="137583"/>
                </a:lnTo>
                <a:lnTo>
                  <a:pt x="578825" y="135724"/>
                </a:lnTo>
                <a:lnTo>
                  <a:pt x="96891" y="135724"/>
                </a:lnTo>
                <a:lnTo>
                  <a:pt x="127353" y="73952"/>
                </a:lnTo>
                <a:lnTo>
                  <a:pt x="90490" y="73952"/>
                </a:lnTo>
                <a:lnTo>
                  <a:pt x="88572" y="72771"/>
                </a:lnTo>
                <a:lnTo>
                  <a:pt x="84102" y="70332"/>
                </a:lnTo>
                <a:close/>
              </a:path>
              <a:path w="604520" h="403225">
                <a:moveTo>
                  <a:pt x="580634" y="402475"/>
                </a:moveTo>
                <a:lnTo>
                  <a:pt x="571376" y="402475"/>
                </a:lnTo>
                <a:lnTo>
                  <a:pt x="573839" y="402628"/>
                </a:lnTo>
                <a:lnTo>
                  <a:pt x="580304" y="402628"/>
                </a:lnTo>
                <a:lnTo>
                  <a:pt x="580634" y="402475"/>
                </a:lnTo>
                <a:close/>
              </a:path>
              <a:path w="604520" h="403225">
                <a:moveTo>
                  <a:pt x="191421" y="366229"/>
                </a:moveTo>
                <a:lnTo>
                  <a:pt x="127638" y="366229"/>
                </a:lnTo>
                <a:lnTo>
                  <a:pt x="181219" y="370052"/>
                </a:lnTo>
                <a:lnTo>
                  <a:pt x="191421" y="366229"/>
                </a:lnTo>
                <a:close/>
              </a:path>
              <a:path w="604520" h="403225">
                <a:moveTo>
                  <a:pt x="601895" y="364223"/>
                </a:moveTo>
                <a:lnTo>
                  <a:pt x="407279" y="364223"/>
                </a:lnTo>
                <a:lnTo>
                  <a:pt x="422836" y="370052"/>
                </a:lnTo>
                <a:lnTo>
                  <a:pt x="476418" y="366229"/>
                </a:lnTo>
                <a:lnTo>
                  <a:pt x="601478" y="366229"/>
                </a:lnTo>
                <a:lnTo>
                  <a:pt x="601895" y="364223"/>
                </a:lnTo>
                <a:close/>
              </a:path>
              <a:path w="604520" h="403225">
                <a:moveTo>
                  <a:pt x="598610" y="235331"/>
                </a:moveTo>
                <a:lnTo>
                  <a:pt x="526557" y="235331"/>
                </a:lnTo>
                <a:lnTo>
                  <a:pt x="537193" y="237477"/>
                </a:lnTo>
                <a:lnTo>
                  <a:pt x="545880" y="243333"/>
                </a:lnTo>
                <a:lnTo>
                  <a:pt x="551739" y="252020"/>
                </a:lnTo>
                <a:lnTo>
                  <a:pt x="553888" y="262661"/>
                </a:lnTo>
                <a:lnTo>
                  <a:pt x="551739" y="273302"/>
                </a:lnTo>
                <a:lnTo>
                  <a:pt x="545880" y="281989"/>
                </a:lnTo>
                <a:lnTo>
                  <a:pt x="537193" y="287844"/>
                </a:lnTo>
                <a:lnTo>
                  <a:pt x="526557" y="289991"/>
                </a:lnTo>
                <a:lnTo>
                  <a:pt x="400103" y="289991"/>
                </a:lnTo>
                <a:lnTo>
                  <a:pt x="400103" y="335318"/>
                </a:lnTo>
                <a:lnTo>
                  <a:pt x="603572" y="335318"/>
                </a:lnTo>
                <a:lnTo>
                  <a:pt x="604050" y="318403"/>
                </a:lnTo>
                <a:lnTo>
                  <a:pt x="599766" y="252020"/>
                </a:lnTo>
                <a:lnTo>
                  <a:pt x="598610" y="235331"/>
                </a:lnTo>
                <a:close/>
              </a:path>
              <a:path w="604520" h="403225">
                <a:moveTo>
                  <a:pt x="487759" y="235331"/>
                </a:moveTo>
                <a:lnTo>
                  <a:pt x="116297" y="235331"/>
                </a:lnTo>
                <a:lnTo>
                  <a:pt x="126932" y="237477"/>
                </a:lnTo>
                <a:lnTo>
                  <a:pt x="135620" y="243333"/>
                </a:lnTo>
                <a:lnTo>
                  <a:pt x="141478" y="252020"/>
                </a:lnTo>
                <a:lnTo>
                  <a:pt x="143627" y="262661"/>
                </a:lnTo>
                <a:lnTo>
                  <a:pt x="141478" y="273302"/>
                </a:lnTo>
                <a:lnTo>
                  <a:pt x="135620" y="281989"/>
                </a:lnTo>
                <a:lnTo>
                  <a:pt x="126932" y="287844"/>
                </a:lnTo>
                <a:lnTo>
                  <a:pt x="116297" y="289991"/>
                </a:lnTo>
                <a:lnTo>
                  <a:pt x="487759" y="289991"/>
                </a:lnTo>
                <a:lnTo>
                  <a:pt x="477123" y="287844"/>
                </a:lnTo>
                <a:lnTo>
                  <a:pt x="468436" y="281989"/>
                </a:lnTo>
                <a:lnTo>
                  <a:pt x="462577" y="273302"/>
                </a:lnTo>
                <a:lnTo>
                  <a:pt x="460428" y="262661"/>
                </a:lnTo>
                <a:lnTo>
                  <a:pt x="462577" y="252020"/>
                </a:lnTo>
                <a:lnTo>
                  <a:pt x="468436" y="243333"/>
                </a:lnTo>
                <a:lnTo>
                  <a:pt x="477123" y="237477"/>
                </a:lnTo>
                <a:lnTo>
                  <a:pt x="487759" y="235331"/>
                </a:lnTo>
                <a:close/>
              </a:path>
              <a:path w="604520" h="403225">
                <a:moveTo>
                  <a:pt x="498551" y="48933"/>
                </a:moveTo>
                <a:lnTo>
                  <a:pt x="464365" y="48933"/>
                </a:lnTo>
                <a:lnTo>
                  <a:pt x="507152" y="135724"/>
                </a:lnTo>
                <a:lnTo>
                  <a:pt x="578825" y="135724"/>
                </a:lnTo>
                <a:lnTo>
                  <a:pt x="582816" y="132498"/>
                </a:lnTo>
                <a:lnTo>
                  <a:pt x="587479" y="125234"/>
                </a:lnTo>
                <a:lnTo>
                  <a:pt x="589440" y="111979"/>
                </a:lnTo>
                <a:lnTo>
                  <a:pt x="585871" y="100047"/>
                </a:lnTo>
                <a:lnTo>
                  <a:pt x="552198" y="73952"/>
                </a:lnTo>
                <a:lnTo>
                  <a:pt x="513565" y="73952"/>
                </a:lnTo>
                <a:lnTo>
                  <a:pt x="512422" y="71856"/>
                </a:lnTo>
                <a:lnTo>
                  <a:pt x="501229" y="52830"/>
                </a:lnTo>
                <a:lnTo>
                  <a:pt x="498551" y="48933"/>
                </a:lnTo>
                <a:close/>
              </a:path>
              <a:path w="604520" h="403225">
                <a:moveTo>
                  <a:pt x="302491" y="0"/>
                </a:moveTo>
                <a:lnTo>
                  <a:pt x="302021" y="38"/>
                </a:lnTo>
                <a:lnTo>
                  <a:pt x="301551" y="38"/>
                </a:lnTo>
                <a:lnTo>
                  <a:pt x="283314" y="571"/>
                </a:lnTo>
                <a:lnTo>
                  <a:pt x="206375" y="4032"/>
                </a:lnTo>
                <a:lnTo>
                  <a:pt x="162094" y="8364"/>
                </a:lnTo>
                <a:lnTo>
                  <a:pt x="123600" y="25340"/>
                </a:lnTo>
                <a:lnTo>
                  <a:pt x="91633" y="71856"/>
                </a:lnTo>
                <a:lnTo>
                  <a:pt x="90490" y="73952"/>
                </a:lnTo>
                <a:lnTo>
                  <a:pt x="127353" y="73952"/>
                </a:lnTo>
                <a:lnTo>
                  <a:pt x="139690" y="48933"/>
                </a:lnTo>
                <a:lnTo>
                  <a:pt x="498551" y="48933"/>
                </a:lnTo>
                <a:lnTo>
                  <a:pt x="470741" y="16700"/>
                </a:lnTo>
                <a:lnTo>
                  <a:pt x="397680" y="4032"/>
                </a:lnTo>
                <a:lnTo>
                  <a:pt x="320754" y="571"/>
                </a:lnTo>
                <a:lnTo>
                  <a:pt x="302491" y="38"/>
                </a:lnTo>
                <a:lnTo>
                  <a:pt x="302021" y="38"/>
                </a:lnTo>
                <a:lnTo>
                  <a:pt x="301551" y="0"/>
                </a:lnTo>
                <a:lnTo>
                  <a:pt x="302491" y="0"/>
                </a:lnTo>
                <a:close/>
              </a:path>
              <a:path w="604520" h="403225">
                <a:moveTo>
                  <a:pt x="519953" y="70332"/>
                </a:moveTo>
                <a:lnTo>
                  <a:pt x="515496" y="72771"/>
                </a:lnTo>
                <a:lnTo>
                  <a:pt x="513565" y="73952"/>
                </a:lnTo>
                <a:lnTo>
                  <a:pt x="552198" y="73952"/>
                </a:lnTo>
                <a:lnTo>
                  <a:pt x="544805" y="72275"/>
                </a:lnTo>
                <a:lnTo>
                  <a:pt x="525033" y="70497"/>
                </a:lnTo>
                <a:lnTo>
                  <a:pt x="519953" y="70332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4" name="object 104"/>
          <p:cNvSpPr/>
          <p:nvPr/>
        </p:nvSpPr>
        <p:spPr>
          <a:xfrm>
            <a:off x="6459893" y="5529872"/>
            <a:ext cx="86995" cy="20320"/>
          </a:xfrm>
          <a:custGeom>
            <a:avLst/>
            <a:gdLst/>
            <a:ahLst/>
            <a:cxnLst/>
            <a:rect l="l" t="t" r="r" b="b"/>
            <a:pathLst>
              <a:path w="86995" h="20320">
                <a:moveTo>
                  <a:pt x="82346" y="0"/>
                </a:moveTo>
                <a:lnTo>
                  <a:pt x="4470" y="0"/>
                </a:lnTo>
                <a:lnTo>
                  <a:pt x="0" y="4495"/>
                </a:lnTo>
                <a:lnTo>
                  <a:pt x="0" y="15544"/>
                </a:lnTo>
                <a:lnTo>
                  <a:pt x="4470" y="20027"/>
                </a:lnTo>
                <a:lnTo>
                  <a:pt x="82346" y="20027"/>
                </a:lnTo>
                <a:lnTo>
                  <a:pt x="86817" y="15544"/>
                </a:lnTo>
                <a:lnTo>
                  <a:pt x="86817" y="4495"/>
                </a:lnTo>
                <a:lnTo>
                  <a:pt x="82346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5" name="object 105"/>
          <p:cNvSpPr/>
          <p:nvPr/>
        </p:nvSpPr>
        <p:spPr>
          <a:xfrm>
            <a:off x="6478600" y="5981446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24587" y="0"/>
                </a:moveTo>
                <a:lnTo>
                  <a:pt x="15028" y="1934"/>
                </a:lnTo>
                <a:lnTo>
                  <a:pt x="7212" y="7205"/>
                </a:lnTo>
                <a:lnTo>
                  <a:pt x="1936" y="15017"/>
                </a:lnTo>
                <a:lnTo>
                  <a:pt x="0" y="24574"/>
                </a:lnTo>
                <a:lnTo>
                  <a:pt x="1936" y="34133"/>
                </a:lnTo>
                <a:lnTo>
                  <a:pt x="7212" y="41949"/>
                </a:lnTo>
                <a:lnTo>
                  <a:pt x="15028" y="47225"/>
                </a:lnTo>
                <a:lnTo>
                  <a:pt x="24587" y="49161"/>
                </a:lnTo>
                <a:lnTo>
                  <a:pt x="34145" y="47225"/>
                </a:lnTo>
                <a:lnTo>
                  <a:pt x="41962" y="41949"/>
                </a:lnTo>
                <a:lnTo>
                  <a:pt x="47238" y="34133"/>
                </a:lnTo>
                <a:lnTo>
                  <a:pt x="49174" y="24574"/>
                </a:lnTo>
                <a:lnTo>
                  <a:pt x="47238" y="15017"/>
                </a:lnTo>
                <a:lnTo>
                  <a:pt x="41962" y="7205"/>
                </a:lnTo>
                <a:lnTo>
                  <a:pt x="34145" y="1934"/>
                </a:lnTo>
                <a:lnTo>
                  <a:pt x="24587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6" name="object 106"/>
          <p:cNvSpPr/>
          <p:nvPr/>
        </p:nvSpPr>
        <p:spPr>
          <a:xfrm>
            <a:off x="6384683" y="5994171"/>
            <a:ext cx="64135" cy="18415"/>
          </a:xfrm>
          <a:custGeom>
            <a:avLst/>
            <a:gdLst/>
            <a:ahLst/>
            <a:cxnLst/>
            <a:rect l="l" t="t" r="r" b="b"/>
            <a:pathLst>
              <a:path w="64135" h="18414">
                <a:moveTo>
                  <a:pt x="59651" y="0"/>
                </a:moveTo>
                <a:lnTo>
                  <a:pt x="4038" y="0"/>
                </a:lnTo>
                <a:lnTo>
                  <a:pt x="0" y="4038"/>
                </a:lnTo>
                <a:lnTo>
                  <a:pt x="0" y="13957"/>
                </a:lnTo>
                <a:lnTo>
                  <a:pt x="4038" y="17983"/>
                </a:lnTo>
                <a:lnTo>
                  <a:pt x="59651" y="17983"/>
                </a:lnTo>
                <a:lnTo>
                  <a:pt x="63690" y="13957"/>
                </a:lnTo>
                <a:lnTo>
                  <a:pt x="63690" y="4038"/>
                </a:lnTo>
                <a:lnTo>
                  <a:pt x="59651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7" name="object 107"/>
          <p:cNvSpPr/>
          <p:nvPr/>
        </p:nvSpPr>
        <p:spPr>
          <a:xfrm>
            <a:off x="6559740" y="5994171"/>
            <a:ext cx="64135" cy="18415"/>
          </a:xfrm>
          <a:custGeom>
            <a:avLst/>
            <a:gdLst/>
            <a:ahLst/>
            <a:cxnLst/>
            <a:rect l="l" t="t" r="r" b="b"/>
            <a:pathLst>
              <a:path w="64134" h="18414">
                <a:moveTo>
                  <a:pt x="59651" y="0"/>
                </a:moveTo>
                <a:lnTo>
                  <a:pt x="4025" y="0"/>
                </a:lnTo>
                <a:lnTo>
                  <a:pt x="0" y="4038"/>
                </a:lnTo>
                <a:lnTo>
                  <a:pt x="0" y="13957"/>
                </a:lnTo>
                <a:lnTo>
                  <a:pt x="4025" y="17983"/>
                </a:lnTo>
                <a:lnTo>
                  <a:pt x="59651" y="17983"/>
                </a:lnTo>
                <a:lnTo>
                  <a:pt x="63677" y="13957"/>
                </a:lnTo>
                <a:lnTo>
                  <a:pt x="63677" y="4038"/>
                </a:lnTo>
                <a:lnTo>
                  <a:pt x="59651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8" name="object 108"/>
          <p:cNvSpPr/>
          <p:nvPr/>
        </p:nvSpPr>
        <p:spPr>
          <a:xfrm>
            <a:off x="6334315" y="5493588"/>
            <a:ext cx="337820" cy="572135"/>
          </a:xfrm>
          <a:custGeom>
            <a:avLst/>
            <a:gdLst/>
            <a:ahLst/>
            <a:cxnLst/>
            <a:rect l="l" t="t" r="r" b="b"/>
            <a:pathLst>
              <a:path w="337820" h="572135">
                <a:moveTo>
                  <a:pt x="295643" y="0"/>
                </a:moveTo>
                <a:lnTo>
                  <a:pt x="42113" y="0"/>
                </a:lnTo>
                <a:lnTo>
                  <a:pt x="25738" y="3313"/>
                </a:lnTo>
                <a:lnTo>
                  <a:pt x="12350" y="12344"/>
                </a:lnTo>
                <a:lnTo>
                  <a:pt x="3315" y="25728"/>
                </a:lnTo>
                <a:lnTo>
                  <a:pt x="0" y="42100"/>
                </a:lnTo>
                <a:lnTo>
                  <a:pt x="0" y="529437"/>
                </a:lnTo>
                <a:lnTo>
                  <a:pt x="3315" y="545804"/>
                </a:lnTo>
                <a:lnTo>
                  <a:pt x="12350" y="559188"/>
                </a:lnTo>
                <a:lnTo>
                  <a:pt x="25738" y="568222"/>
                </a:lnTo>
                <a:lnTo>
                  <a:pt x="42113" y="571538"/>
                </a:lnTo>
                <a:lnTo>
                  <a:pt x="295643" y="571538"/>
                </a:lnTo>
                <a:lnTo>
                  <a:pt x="312015" y="568222"/>
                </a:lnTo>
                <a:lnTo>
                  <a:pt x="325399" y="559188"/>
                </a:lnTo>
                <a:lnTo>
                  <a:pt x="331008" y="550875"/>
                </a:lnTo>
                <a:lnTo>
                  <a:pt x="42113" y="550875"/>
                </a:lnTo>
                <a:lnTo>
                  <a:pt x="33770" y="549188"/>
                </a:lnTo>
                <a:lnTo>
                  <a:pt x="26955" y="544590"/>
                </a:lnTo>
                <a:lnTo>
                  <a:pt x="22360" y="537775"/>
                </a:lnTo>
                <a:lnTo>
                  <a:pt x="20675" y="529437"/>
                </a:lnTo>
                <a:lnTo>
                  <a:pt x="20675" y="42100"/>
                </a:lnTo>
                <a:lnTo>
                  <a:pt x="22360" y="33755"/>
                </a:lnTo>
                <a:lnTo>
                  <a:pt x="26955" y="26936"/>
                </a:lnTo>
                <a:lnTo>
                  <a:pt x="33770" y="22337"/>
                </a:lnTo>
                <a:lnTo>
                  <a:pt x="42113" y="20650"/>
                </a:lnTo>
                <a:lnTo>
                  <a:pt x="331003" y="20650"/>
                </a:lnTo>
                <a:lnTo>
                  <a:pt x="325399" y="12344"/>
                </a:lnTo>
                <a:lnTo>
                  <a:pt x="312015" y="3313"/>
                </a:lnTo>
                <a:lnTo>
                  <a:pt x="295643" y="0"/>
                </a:lnTo>
                <a:close/>
              </a:path>
              <a:path w="337820" h="572135">
                <a:moveTo>
                  <a:pt x="331003" y="20650"/>
                </a:moveTo>
                <a:lnTo>
                  <a:pt x="295643" y="20650"/>
                </a:lnTo>
                <a:lnTo>
                  <a:pt x="303988" y="22337"/>
                </a:lnTo>
                <a:lnTo>
                  <a:pt x="310807" y="26936"/>
                </a:lnTo>
                <a:lnTo>
                  <a:pt x="315406" y="33755"/>
                </a:lnTo>
                <a:lnTo>
                  <a:pt x="317093" y="42100"/>
                </a:lnTo>
                <a:lnTo>
                  <a:pt x="317093" y="529437"/>
                </a:lnTo>
                <a:lnTo>
                  <a:pt x="315406" y="537775"/>
                </a:lnTo>
                <a:lnTo>
                  <a:pt x="310807" y="544590"/>
                </a:lnTo>
                <a:lnTo>
                  <a:pt x="303988" y="549188"/>
                </a:lnTo>
                <a:lnTo>
                  <a:pt x="295643" y="550875"/>
                </a:lnTo>
                <a:lnTo>
                  <a:pt x="331008" y="550875"/>
                </a:lnTo>
                <a:lnTo>
                  <a:pt x="334430" y="545804"/>
                </a:lnTo>
                <a:lnTo>
                  <a:pt x="337743" y="529437"/>
                </a:lnTo>
                <a:lnTo>
                  <a:pt x="337743" y="42100"/>
                </a:lnTo>
                <a:lnTo>
                  <a:pt x="334430" y="25728"/>
                </a:lnTo>
                <a:lnTo>
                  <a:pt x="331003" y="2065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09" name="object 109"/>
          <p:cNvSpPr/>
          <p:nvPr/>
        </p:nvSpPr>
        <p:spPr>
          <a:xfrm>
            <a:off x="6366293" y="5566016"/>
            <a:ext cx="274955" cy="401955"/>
          </a:xfrm>
          <a:custGeom>
            <a:avLst/>
            <a:gdLst/>
            <a:ahLst/>
            <a:cxnLst/>
            <a:rect l="l" t="t" r="r" b="b"/>
            <a:pathLst>
              <a:path w="274954" h="401954">
                <a:moveTo>
                  <a:pt x="274408" y="0"/>
                </a:moveTo>
                <a:lnTo>
                  <a:pt x="0" y="0"/>
                </a:lnTo>
                <a:lnTo>
                  <a:pt x="0" y="401637"/>
                </a:lnTo>
                <a:lnTo>
                  <a:pt x="274408" y="401637"/>
                </a:lnTo>
                <a:lnTo>
                  <a:pt x="274408" y="317142"/>
                </a:lnTo>
                <a:lnTo>
                  <a:pt x="184256" y="317142"/>
                </a:lnTo>
                <a:lnTo>
                  <a:pt x="177973" y="316396"/>
                </a:lnTo>
                <a:lnTo>
                  <a:pt x="143425" y="298070"/>
                </a:lnTo>
                <a:lnTo>
                  <a:pt x="114960" y="272656"/>
                </a:lnTo>
                <a:lnTo>
                  <a:pt x="90096" y="241879"/>
                </a:lnTo>
                <a:lnTo>
                  <a:pt x="68984" y="206295"/>
                </a:lnTo>
                <a:lnTo>
                  <a:pt x="52323" y="163753"/>
                </a:lnTo>
                <a:lnTo>
                  <a:pt x="45758" y="112979"/>
                </a:lnTo>
                <a:lnTo>
                  <a:pt x="46253" y="104432"/>
                </a:lnTo>
                <a:lnTo>
                  <a:pt x="49923" y="96354"/>
                </a:lnTo>
                <a:lnTo>
                  <a:pt x="69900" y="76428"/>
                </a:lnTo>
                <a:lnTo>
                  <a:pt x="73291" y="74777"/>
                </a:lnTo>
                <a:lnTo>
                  <a:pt x="93751" y="72466"/>
                </a:lnTo>
                <a:lnTo>
                  <a:pt x="274408" y="72466"/>
                </a:lnTo>
                <a:lnTo>
                  <a:pt x="274408" y="0"/>
                </a:lnTo>
                <a:close/>
              </a:path>
              <a:path w="274954" h="401954">
                <a:moveTo>
                  <a:pt x="274408" y="240449"/>
                </a:moveTo>
                <a:lnTo>
                  <a:pt x="182295" y="240449"/>
                </a:lnTo>
                <a:lnTo>
                  <a:pt x="187515" y="240969"/>
                </a:lnTo>
                <a:lnTo>
                  <a:pt x="228688" y="283159"/>
                </a:lnTo>
                <a:lnTo>
                  <a:pt x="196773" y="315201"/>
                </a:lnTo>
                <a:lnTo>
                  <a:pt x="184256" y="317142"/>
                </a:lnTo>
                <a:lnTo>
                  <a:pt x="274408" y="317142"/>
                </a:lnTo>
                <a:lnTo>
                  <a:pt x="274408" y="240449"/>
                </a:lnTo>
                <a:close/>
              </a:path>
              <a:path w="274954" h="401954">
                <a:moveTo>
                  <a:pt x="89065" y="143294"/>
                </a:moveTo>
                <a:lnTo>
                  <a:pt x="88132" y="149903"/>
                </a:lnTo>
                <a:lnTo>
                  <a:pt x="88461" y="156510"/>
                </a:lnTo>
                <a:lnTo>
                  <a:pt x="90029" y="162937"/>
                </a:lnTo>
                <a:lnTo>
                  <a:pt x="116090" y="209181"/>
                </a:lnTo>
                <a:lnTo>
                  <a:pt x="142062" y="247700"/>
                </a:lnTo>
                <a:lnTo>
                  <a:pt x="163550" y="262305"/>
                </a:lnTo>
                <a:lnTo>
                  <a:pt x="163296" y="255790"/>
                </a:lnTo>
                <a:lnTo>
                  <a:pt x="165049" y="252298"/>
                </a:lnTo>
                <a:lnTo>
                  <a:pt x="182295" y="240449"/>
                </a:lnTo>
                <a:lnTo>
                  <a:pt x="274408" y="240449"/>
                </a:lnTo>
                <a:lnTo>
                  <a:pt x="274408" y="146367"/>
                </a:lnTo>
                <a:lnTo>
                  <a:pt x="94805" y="146367"/>
                </a:lnTo>
                <a:lnTo>
                  <a:pt x="89065" y="143294"/>
                </a:lnTo>
                <a:close/>
              </a:path>
              <a:path w="274954" h="401954">
                <a:moveTo>
                  <a:pt x="274408" y="72466"/>
                </a:moveTo>
                <a:lnTo>
                  <a:pt x="93751" y="72466"/>
                </a:lnTo>
                <a:lnTo>
                  <a:pt x="98780" y="75603"/>
                </a:lnTo>
                <a:lnTo>
                  <a:pt x="118732" y="131076"/>
                </a:lnTo>
                <a:lnTo>
                  <a:pt x="116916" y="135991"/>
                </a:lnTo>
                <a:lnTo>
                  <a:pt x="98717" y="146304"/>
                </a:lnTo>
                <a:lnTo>
                  <a:pt x="94805" y="146367"/>
                </a:lnTo>
                <a:lnTo>
                  <a:pt x="274408" y="146367"/>
                </a:lnTo>
                <a:lnTo>
                  <a:pt x="274408" y="72466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0" name="object 110"/>
          <p:cNvSpPr/>
          <p:nvPr/>
        </p:nvSpPr>
        <p:spPr>
          <a:xfrm>
            <a:off x="6762165" y="5472963"/>
            <a:ext cx="394373" cy="30986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1" name="object 111"/>
          <p:cNvSpPr/>
          <p:nvPr/>
        </p:nvSpPr>
        <p:spPr>
          <a:xfrm>
            <a:off x="6762165" y="5790425"/>
            <a:ext cx="394373" cy="30985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2" name="object 112"/>
          <p:cNvSpPr/>
          <p:nvPr/>
        </p:nvSpPr>
        <p:spPr>
          <a:xfrm>
            <a:off x="7388466" y="3438664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5" h="309245">
                <a:moveTo>
                  <a:pt x="154508" y="0"/>
                </a:moveTo>
                <a:lnTo>
                  <a:pt x="105672" y="7875"/>
                </a:lnTo>
                <a:lnTo>
                  <a:pt x="63258" y="29807"/>
                </a:lnTo>
                <a:lnTo>
                  <a:pt x="29811" y="63249"/>
                </a:lnTo>
                <a:lnTo>
                  <a:pt x="7877" y="105660"/>
                </a:lnTo>
                <a:lnTo>
                  <a:pt x="0" y="154495"/>
                </a:lnTo>
                <a:lnTo>
                  <a:pt x="7877" y="203324"/>
                </a:lnTo>
                <a:lnTo>
                  <a:pt x="29811" y="245731"/>
                </a:lnTo>
                <a:lnTo>
                  <a:pt x="63258" y="279172"/>
                </a:lnTo>
                <a:lnTo>
                  <a:pt x="105672" y="301102"/>
                </a:lnTo>
                <a:lnTo>
                  <a:pt x="154508" y="308978"/>
                </a:lnTo>
                <a:lnTo>
                  <a:pt x="203336" y="301102"/>
                </a:lnTo>
                <a:lnTo>
                  <a:pt x="245743" y="279172"/>
                </a:lnTo>
                <a:lnTo>
                  <a:pt x="279184" y="245731"/>
                </a:lnTo>
                <a:lnTo>
                  <a:pt x="301115" y="203324"/>
                </a:lnTo>
                <a:lnTo>
                  <a:pt x="308991" y="154495"/>
                </a:lnTo>
                <a:lnTo>
                  <a:pt x="301115" y="105660"/>
                </a:lnTo>
                <a:lnTo>
                  <a:pt x="279184" y="63249"/>
                </a:lnTo>
                <a:lnTo>
                  <a:pt x="245743" y="29807"/>
                </a:lnTo>
                <a:lnTo>
                  <a:pt x="203336" y="7875"/>
                </a:lnTo>
                <a:lnTo>
                  <a:pt x="154508" y="0"/>
                </a:lnTo>
                <a:close/>
              </a:path>
            </a:pathLst>
          </a:custGeom>
          <a:solidFill>
            <a:srgbClr val="3BA3D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3" name="object 113"/>
          <p:cNvSpPr/>
          <p:nvPr/>
        </p:nvSpPr>
        <p:spPr>
          <a:xfrm>
            <a:off x="7712989" y="3411740"/>
            <a:ext cx="363220" cy="363220"/>
          </a:xfrm>
          <a:custGeom>
            <a:avLst/>
            <a:gdLst/>
            <a:ahLst/>
            <a:cxnLst/>
            <a:rect l="l" t="t" r="r" b="b"/>
            <a:pathLst>
              <a:path w="363220" h="363220">
                <a:moveTo>
                  <a:pt x="181419" y="0"/>
                </a:moveTo>
                <a:lnTo>
                  <a:pt x="133192" y="6480"/>
                </a:lnTo>
                <a:lnTo>
                  <a:pt x="89855" y="24770"/>
                </a:lnTo>
                <a:lnTo>
                  <a:pt x="53138" y="53138"/>
                </a:lnTo>
                <a:lnTo>
                  <a:pt x="24770" y="89855"/>
                </a:lnTo>
                <a:lnTo>
                  <a:pt x="6480" y="133192"/>
                </a:lnTo>
                <a:lnTo>
                  <a:pt x="0" y="181419"/>
                </a:lnTo>
                <a:lnTo>
                  <a:pt x="6480" y="229646"/>
                </a:lnTo>
                <a:lnTo>
                  <a:pt x="24770" y="272983"/>
                </a:lnTo>
                <a:lnTo>
                  <a:pt x="53138" y="309700"/>
                </a:lnTo>
                <a:lnTo>
                  <a:pt x="89855" y="338068"/>
                </a:lnTo>
                <a:lnTo>
                  <a:pt x="133192" y="356358"/>
                </a:lnTo>
                <a:lnTo>
                  <a:pt x="181419" y="362839"/>
                </a:lnTo>
                <a:lnTo>
                  <a:pt x="229646" y="356358"/>
                </a:lnTo>
                <a:lnTo>
                  <a:pt x="272983" y="338068"/>
                </a:lnTo>
                <a:lnTo>
                  <a:pt x="309700" y="309700"/>
                </a:lnTo>
                <a:lnTo>
                  <a:pt x="338068" y="272983"/>
                </a:lnTo>
                <a:lnTo>
                  <a:pt x="356358" y="229646"/>
                </a:lnTo>
                <a:lnTo>
                  <a:pt x="362839" y="181419"/>
                </a:lnTo>
                <a:lnTo>
                  <a:pt x="356358" y="133192"/>
                </a:lnTo>
                <a:lnTo>
                  <a:pt x="338068" y="89855"/>
                </a:lnTo>
                <a:lnTo>
                  <a:pt x="309700" y="53138"/>
                </a:lnTo>
                <a:lnTo>
                  <a:pt x="272983" y="24770"/>
                </a:lnTo>
                <a:lnTo>
                  <a:pt x="229646" y="6480"/>
                </a:lnTo>
                <a:lnTo>
                  <a:pt x="181419" y="0"/>
                </a:lnTo>
                <a:close/>
              </a:path>
            </a:pathLst>
          </a:custGeom>
          <a:solidFill>
            <a:srgbClr val="3BA3D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4" name="object 114"/>
          <p:cNvSpPr/>
          <p:nvPr/>
        </p:nvSpPr>
        <p:spPr>
          <a:xfrm>
            <a:off x="8099590" y="3438664"/>
            <a:ext cx="309245" cy="309245"/>
          </a:xfrm>
          <a:custGeom>
            <a:avLst/>
            <a:gdLst/>
            <a:ahLst/>
            <a:cxnLst/>
            <a:rect l="l" t="t" r="r" b="b"/>
            <a:pathLst>
              <a:path w="309245" h="309245">
                <a:moveTo>
                  <a:pt x="154495" y="0"/>
                </a:moveTo>
                <a:lnTo>
                  <a:pt x="105665" y="7875"/>
                </a:lnTo>
                <a:lnTo>
                  <a:pt x="63255" y="29807"/>
                </a:lnTo>
                <a:lnTo>
                  <a:pt x="29810" y="63249"/>
                </a:lnTo>
                <a:lnTo>
                  <a:pt x="7876" y="105660"/>
                </a:lnTo>
                <a:lnTo>
                  <a:pt x="0" y="154495"/>
                </a:lnTo>
                <a:lnTo>
                  <a:pt x="7876" y="203324"/>
                </a:lnTo>
                <a:lnTo>
                  <a:pt x="29810" y="245731"/>
                </a:lnTo>
                <a:lnTo>
                  <a:pt x="63255" y="279172"/>
                </a:lnTo>
                <a:lnTo>
                  <a:pt x="105665" y="301102"/>
                </a:lnTo>
                <a:lnTo>
                  <a:pt x="154495" y="308978"/>
                </a:lnTo>
                <a:lnTo>
                  <a:pt x="203331" y="301102"/>
                </a:lnTo>
                <a:lnTo>
                  <a:pt x="245745" y="279172"/>
                </a:lnTo>
                <a:lnTo>
                  <a:pt x="279192" y="245731"/>
                </a:lnTo>
                <a:lnTo>
                  <a:pt x="301126" y="203324"/>
                </a:lnTo>
                <a:lnTo>
                  <a:pt x="309003" y="154495"/>
                </a:lnTo>
                <a:lnTo>
                  <a:pt x="301126" y="105660"/>
                </a:lnTo>
                <a:lnTo>
                  <a:pt x="279192" y="63249"/>
                </a:lnTo>
                <a:lnTo>
                  <a:pt x="245745" y="29807"/>
                </a:lnTo>
                <a:lnTo>
                  <a:pt x="203331" y="7875"/>
                </a:lnTo>
                <a:lnTo>
                  <a:pt x="154495" y="0"/>
                </a:lnTo>
                <a:close/>
              </a:path>
            </a:pathLst>
          </a:custGeom>
          <a:solidFill>
            <a:srgbClr val="3BA3DB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5" name="object 115"/>
          <p:cNvSpPr/>
          <p:nvPr/>
        </p:nvSpPr>
        <p:spPr>
          <a:xfrm>
            <a:off x="7402283" y="3503117"/>
            <a:ext cx="236156" cy="1890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6" name="object 116"/>
          <p:cNvSpPr/>
          <p:nvPr/>
        </p:nvSpPr>
        <p:spPr>
          <a:xfrm>
            <a:off x="7881366" y="354396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4599" y="0"/>
                </a:moveTo>
                <a:lnTo>
                  <a:pt x="2286" y="0"/>
                </a:lnTo>
                <a:lnTo>
                  <a:pt x="0" y="2298"/>
                </a:lnTo>
                <a:lnTo>
                  <a:pt x="0" y="24599"/>
                </a:lnTo>
                <a:lnTo>
                  <a:pt x="2286" y="26885"/>
                </a:lnTo>
                <a:lnTo>
                  <a:pt x="24599" y="26885"/>
                </a:lnTo>
                <a:lnTo>
                  <a:pt x="26873" y="24599"/>
                </a:lnTo>
                <a:lnTo>
                  <a:pt x="26873" y="2298"/>
                </a:lnTo>
                <a:lnTo>
                  <a:pt x="2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7" name="object 117"/>
          <p:cNvSpPr/>
          <p:nvPr/>
        </p:nvSpPr>
        <p:spPr>
          <a:xfrm>
            <a:off x="7834693" y="354396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4599" y="0"/>
                </a:moveTo>
                <a:lnTo>
                  <a:pt x="2298" y="0"/>
                </a:lnTo>
                <a:lnTo>
                  <a:pt x="0" y="2298"/>
                </a:lnTo>
                <a:lnTo>
                  <a:pt x="0" y="24599"/>
                </a:lnTo>
                <a:lnTo>
                  <a:pt x="2298" y="26885"/>
                </a:lnTo>
                <a:lnTo>
                  <a:pt x="24599" y="26885"/>
                </a:lnTo>
                <a:lnTo>
                  <a:pt x="26898" y="24599"/>
                </a:lnTo>
                <a:lnTo>
                  <a:pt x="26898" y="2298"/>
                </a:lnTo>
                <a:lnTo>
                  <a:pt x="2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8" name="object 118"/>
          <p:cNvSpPr/>
          <p:nvPr/>
        </p:nvSpPr>
        <p:spPr>
          <a:xfrm>
            <a:off x="7788008" y="3543960"/>
            <a:ext cx="27305" cy="27305"/>
          </a:xfrm>
          <a:custGeom>
            <a:avLst/>
            <a:gdLst/>
            <a:ahLst/>
            <a:cxnLst/>
            <a:rect l="l" t="t" r="r" b="b"/>
            <a:pathLst>
              <a:path w="27304" h="27304">
                <a:moveTo>
                  <a:pt x="24599" y="0"/>
                </a:moveTo>
                <a:lnTo>
                  <a:pt x="2298" y="0"/>
                </a:lnTo>
                <a:lnTo>
                  <a:pt x="0" y="2298"/>
                </a:lnTo>
                <a:lnTo>
                  <a:pt x="0" y="24599"/>
                </a:lnTo>
                <a:lnTo>
                  <a:pt x="2298" y="26885"/>
                </a:lnTo>
                <a:lnTo>
                  <a:pt x="24599" y="26885"/>
                </a:lnTo>
                <a:lnTo>
                  <a:pt x="26898" y="24599"/>
                </a:lnTo>
                <a:lnTo>
                  <a:pt x="26898" y="2298"/>
                </a:lnTo>
                <a:lnTo>
                  <a:pt x="245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19" name="object 119"/>
          <p:cNvSpPr/>
          <p:nvPr/>
        </p:nvSpPr>
        <p:spPr>
          <a:xfrm>
            <a:off x="7753260" y="3493732"/>
            <a:ext cx="263525" cy="193040"/>
          </a:xfrm>
          <a:custGeom>
            <a:avLst/>
            <a:gdLst/>
            <a:ahLst/>
            <a:cxnLst/>
            <a:rect l="l" t="t" r="r" b="b"/>
            <a:pathLst>
              <a:path w="263525" h="193039">
                <a:moveTo>
                  <a:pt x="250289" y="179819"/>
                </a:moveTo>
                <a:lnTo>
                  <a:pt x="218770" y="179819"/>
                </a:lnTo>
                <a:lnTo>
                  <a:pt x="257695" y="192862"/>
                </a:lnTo>
                <a:lnTo>
                  <a:pt x="250289" y="179819"/>
                </a:lnTo>
                <a:close/>
              </a:path>
              <a:path w="263525" h="193039">
                <a:moveTo>
                  <a:pt x="134061" y="128574"/>
                </a:moveTo>
                <a:lnTo>
                  <a:pt x="108216" y="128574"/>
                </a:lnTo>
                <a:lnTo>
                  <a:pt x="108026" y="130073"/>
                </a:lnTo>
                <a:lnTo>
                  <a:pt x="107937" y="133096"/>
                </a:lnTo>
                <a:lnTo>
                  <a:pt x="114034" y="153216"/>
                </a:lnTo>
                <a:lnTo>
                  <a:pt x="130662" y="169646"/>
                </a:lnTo>
                <a:lnTo>
                  <a:pt x="155327" y="180723"/>
                </a:lnTo>
                <a:lnTo>
                  <a:pt x="185534" y="184785"/>
                </a:lnTo>
                <a:lnTo>
                  <a:pt x="194324" y="184457"/>
                </a:lnTo>
                <a:lnTo>
                  <a:pt x="202828" y="183497"/>
                </a:lnTo>
                <a:lnTo>
                  <a:pt x="210994" y="181940"/>
                </a:lnTo>
                <a:lnTo>
                  <a:pt x="218770" y="179819"/>
                </a:lnTo>
                <a:lnTo>
                  <a:pt x="250289" y="179819"/>
                </a:lnTo>
                <a:lnTo>
                  <a:pt x="243344" y="167589"/>
                </a:lnTo>
                <a:lnTo>
                  <a:pt x="251622" y="160199"/>
                </a:lnTo>
                <a:lnTo>
                  <a:pt x="257848" y="151876"/>
                </a:lnTo>
                <a:lnTo>
                  <a:pt x="261330" y="143802"/>
                </a:lnTo>
                <a:lnTo>
                  <a:pt x="136029" y="143802"/>
                </a:lnTo>
                <a:lnTo>
                  <a:pt x="134125" y="141909"/>
                </a:lnTo>
                <a:lnTo>
                  <a:pt x="134061" y="128574"/>
                </a:lnTo>
                <a:close/>
              </a:path>
              <a:path w="263525" h="193039">
                <a:moveTo>
                  <a:pt x="175983" y="120789"/>
                </a:moveTo>
                <a:lnTo>
                  <a:pt x="155117" y="120789"/>
                </a:lnTo>
                <a:lnTo>
                  <a:pt x="156921" y="122593"/>
                </a:lnTo>
                <a:lnTo>
                  <a:pt x="157022" y="141909"/>
                </a:lnTo>
                <a:lnTo>
                  <a:pt x="155117" y="143802"/>
                </a:lnTo>
                <a:lnTo>
                  <a:pt x="175983" y="143802"/>
                </a:lnTo>
                <a:lnTo>
                  <a:pt x="174091" y="141909"/>
                </a:lnTo>
                <a:lnTo>
                  <a:pt x="174028" y="122758"/>
                </a:lnTo>
                <a:lnTo>
                  <a:pt x="175983" y="120789"/>
                </a:lnTo>
                <a:close/>
              </a:path>
              <a:path w="263525" h="193039">
                <a:moveTo>
                  <a:pt x="215938" y="120789"/>
                </a:moveTo>
                <a:lnTo>
                  <a:pt x="195072" y="120789"/>
                </a:lnTo>
                <a:lnTo>
                  <a:pt x="196863" y="122593"/>
                </a:lnTo>
                <a:lnTo>
                  <a:pt x="196964" y="141909"/>
                </a:lnTo>
                <a:lnTo>
                  <a:pt x="195072" y="143802"/>
                </a:lnTo>
                <a:lnTo>
                  <a:pt x="215938" y="143802"/>
                </a:lnTo>
                <a:lnTo>
                  <a:pt x="214033" y="141909"/>
                </a:lnTo>
                <a:lnTo>
                  <a:pt x="213969" y="122758"/>
                </a:lnTo>
                <a:lnTo>
                  <a:pt x="215938" y="120789"/>
                </a:lnTo>
                <a:close/>
              </a:path>
              <a:path w="263525" h="193039">
                <a:moveTo>
                  <a:pt x="259432" y="120789"/>
                </a:moveTo>
                <a:lnTo>
                  <a:pt x="235026" y="120789"/>
                </a:lnTo>
                <a:lnTo>
                  <a:pt x="236817" y="122593"/>
                </a:lnTo>
                <a:lnTo>
                  <a:pt x="236918" y="141909"/>
                </a:lnTo>
                <a:lnTo>
                  <a:pt x="235026" y="143802"/>
                </a:lnTo>
                <a:lnTo>
                  <a:pt x="261330" y="143802"/>
                </a:lnTo>
                <a:lnTo>
                  <a:pt x="261768" y="142786"/>
                </a:lnTo>
                <a:lnTo>
                  <a:pt x="263131" y="133096"/>
                </a:lnTo>
                <a:lnTo>
                  <a:pt x="259432" y="120789"/>
                </a:lnTo>
                <a:close/>
              </a:path>
              <a:path w="263525" h="193039">
                <a:moveTo>
                  <a:pt x="94869" y="0"/>
                </a:moveTo>
                <a:lnTo>
                  <a:pt x="42807" y="10517"/>
                </a:lnTo>
                <a:lnTo>
                  <a:pt x="7350" y="39484"/>
                </a:lnTo>
                <a:lnTo>
                  <a:pt x="0" y="64604"/>
                </a:lnTo>
                <a:lnTo>
                  <a:pt x="1431" y="75872"/>
                </a:lnTo>
                <a:lnTo>
                  <a:pt x="5640" y="86667"/>
                </a:lnTo>
                <a:lnTo>
                  <a:pt x="12499" y="96773"/>
                </a:lnTo>
                <a:lnTo>
                  <a:pt x="21882" y="105968"/>
                </a:lnTo>
                <a:lnTo>
                  <a:pt x="1435" y="141909"/>
                </a:lnTo>
                <a:lnTo>
                  <a:pt x="46226" y="126923"/>
                </a:lnTo>
                <a:lnTo>
                  <a:pt x="19672" y="126923"/>
                </a:lnTo>
                <a:lnTo>
                  <a:pt x="32867" y="103733"/>
                </a:lnTo>
                <a:lnTo>
                  <a:pt x="8445" y="64604"/>
                </a:lnTo>
                <a:lnTo>
                  <a:pt x="10063" y="53784"/>
                </a:lnTo>
                <a:lnTo>
                  <a:pt x="46407" y="18141"/>
                </a:lnTo>
                <a:lnTo>
                  <a:pt x="94869" y="8432"/>
                </a:lnTo>
                <a:lnTo>
                  <a:pt x="141112" y="8432"/>
                </a:lnTo>
                <a:lnTo>
                  <a:pt x="130806" y="4748"/>
                </a:lnTo>
                <a:lnTo>
                  <a:pt x="113312" y="1205"/>
                </a:lnTo>
                <a:lnTo>
                  <a:pt x="94869" y="0"/>
                </a:lnTo>
                <a:close/>
              </a:path>
              <a:path w="263525" h="193039">
                <a:moveTo>
                  <a:pt x="134391" y="123621"/>
                </a:moveTo>
                <a:lnTo>
                  <a:pt x="56095" y="123621"/>
                </a:lnTo>
                <a:lnTo>
                  <a:pt x="65413" y="126061"/>
                </a:lnTo>
                <a:lnTo>
                  <a:pt x="75001" y="127812"/>
                </a:lnTo>
                <a:lnTo>
                  <a:pt x="84829" y="128868"/>
                </a:lnTo>
                <a:lnTo>
                  <a:pt x="94869" y="129222"/>
                </a:lnTo>
                <a:lnTo>
                  <a:pt x="99377" y="129222"/>
                </a:lnTo>
                <a:lnTo>
                  <a:pt x="103835" y="128993"/>
                </a:lnTo>
                <a:lnTo>
                  <a:pt x="108216" y="128574"/>
                </a:lnTo>
                <a:lnTo>
                  <a:pt x="134061" y="128574"/>
                </a:lnTo>
                <a:lnTo>
                  <a:pt x="134061" y="125183"/>
                </a:lnTo>
                <a:lnTo>
                  <a:pt x="134391" y="123621"/>
                </a:lnTo>
                <a:close/>
              </a:path>
              <a:path w="263525" h="193039">
                <a:moveTo>
                  <a:pt x="56019" y="114757"/>
                </a:moveTo>
                <a:lnTo>
                  <a:pt x="19672" y="126923"/>
                </a:lnTo>
                <a:lnTo>
                  <a:pt x="46226" y="126923"/>
                </a:lnTo>
                <a:lnTo>
                  <a:pt x="56095" y="123621"/>
                </a:lnTo>
                <a:lnTo>
                  <a:pt x="134391" y="123621"/>
                </a:lnTo>
                <a:lnTo>
                  <a:pt x="134442" y="123380"/>
                </a:lnTo>
                <a:lnTo>
                  <a:pt x="136969" y="122593"/>
                </a:lnTo>
                <a:lnTo>
                  <a:pt x="139484" y="121729"/>
                </a:lnTo>
                <a:lnTo>
                  <a:pt x="141897" y="120789"/>
                </a:lnTo>
                <a:lnTo>
                  <a:pt x="259432" y="120789"/>
                </a:lnTo>
                <a:lnTo>
                  <a:pt x="94869" y="120777"/>
                </a:lnTo>
                <a:lnTo>
                  <a:pt x="85116" y="120423"/>
                </a:lnTo>
                <a:lnTo>
                  <a:pt x="75582" y="119365"/>
                </a:lnTo>
                <a:lnTo>
                  <a:pt x="66302" y="117610"/>
                </a:lnTo>
                <a:lnTo>
                  <a:pt x="57315" y="115163"/>
                </a:lnTo>
                <a:lnTo>
                  <a:pt x="56019" y="114757"/>
                </a:lnTo>
                <a:close/>
              </a:path>
              <a:path w="263525" h="193039">
                <a:moveTo>
                  <a:pt x="141112" y="8432"/>
                </a:moveTo>
                <a:lnTo>
                  <a:pt x="94869" y="8432"/>
                </a:lnTo>
                <a:lnTo>
                  <a:pt x="112082" y="9546"/>
                </a:lnTo>
                <a:lnTo>
                  <a:pt x="128363" y="12817"/>
                </a:lnTo>
                <a:lnTo>
                  <a:pt x="167198" y="33947"/>
                </a:lnTo>
                <a:lnTo>
                  <a:pt x="181305" y="64604"/>
                </a:lnTo>
                <a:lnTo>
                  <a:pt x="181305" y="70472"/>
                </a:lnTo>
                <a:lnTo>
                  <a:pt x="179908" y="76238"/>
                </a:lnTo>
                <a:lnTo>
                  <a:pt x="177203" y="81699"/>
                </a:lnTo>
                <a:lnTo>
                  <a:pt x="154304" y="85756"/>
                </a:lnTo>
                <a:lnTo>
                  <a:pt x="134785" y="93984"/>
                </a:lnTo>
                <a:lnTo>
                  <a:pt x="119799" y="105611"/>
                </a:lnTo>
                <a:lnTo>
                  <a:pt x="110502" y="119862"/>
                </a:lnTo>
                <a:lnTo>
                  <a:pt x="105384" y="120459"/>
                </a:lnTo>
                <a:lnTo>
                  <a:pt x="100177" y="120777"/>
                </a:lnTo>
                <a:lnTo>
                  <a:pt x="259429" y="120777"/>
                </a:lnTo>
                <a:lnTo>
                  <a:pt x="257126" y="113116"/>
                </a:lnTo>
                <a:lnTo>
                  <a:pt x="240738" y="96759"/>
                </a:lnTo>
                <a:lnTo>
                  <a:pt x="216400" y="85648"/>
                </a:lnTo>
                <a:lnTo>
                  <a:pt x="186550" y="81407"/>
                </a:lnTo>
                <a:lnTo>
                  <a:pt x="188569" y="76238"/>
                </a:lnTo>
                <a:lnTo>
                  <a:pt x="188685" y="75872"/>
                </a:lnTo>
                <a:lnTo>
                  <a:pt x="189731" y="70472"/>
                </a:lnTo>
                <a:lnTo>
                  <a:pt x="189750" y="64604"/>
                </a:lnTo>
                <a:lnTo>
                  <a:pt x="187884" y="51681"/>
                </a:lnTo>
                <a:lnTo>
                  <a:pt x="182405" y="39484"/>
                </a:lnTo>
                <a:lnTo>
                  <a:pt x="173489" y="28296"/>
                </a:lnTo>
                <a:lnTo>
                  <a:pt x="161315" y="18402"/>
                </a:lnTo>
                <a:lnTo>
                  <a:pt x="146943" y="10517"/>
                </a:lnTo>
                <a:lnTo>
                  <a:pt x="141112" y="8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0" name="object 120"/>
          <p:cNvSpPr/>
          <p:nvPr/>
        </p:nvSpPr>
        <p:spPr>
          <a:xfrm>
            <a:off x="8132330" y="3543960"/>
            <a:ext cx="243509" cy="99822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1" name="object 121"/>
          <p:cNvSpPr/>
          <p:nvPr/>
        </p:nvSpPr>
        <p:spPr>
          <a:xfrm>
            <a:off x="5653709" y="3047644"/>
            <a:ext cx="64617" cy="646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2" name="object 122"/>
          <p:cNvSpPr/>
          <p:nvPr/>
        </p:nvSpPr>
        <p:spPr>
          <a:xfrm>
            <a:off x="5630405" y="3309950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56" y="0"/>
                </a:lnTo>
              </a:path>
            </a:pathLst>
          </a:custGeom>
          <a:ln w="2412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3" name="object 123"/>
          <p:cNvSpPr/>
          <p:nvPr/>
        </p:nvSpPr>
        <p:spPr>
          <a:xfrm>
            <a:off x="5689307" y="3158185"/>
            <a:ext cx="0" cy="139700"/>
          </a:xfrm>
          <a:custGeom>
            <a:avLst/>
            <a:gdLst/>
            <a:ahLst/>
            <a:cxnLst/>
            <a:rect l="l" t="t" r="r" b="b"/>
            <a:pathLst>
              <a:path h="139700">
                <a:moveTo>
                  <a:pt x="0" y="0"/>
                </a:moveTo>
                <a:lnTo>
                  <a:pt x="0" y="139700"/>
                </a:lnTo>
              </a:path>
            </a:pathLst>
          </a:custGeom>
          <a:ln w="687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4" name="object 124"/>
          <p:cNvSpPr/>
          <p:nvPr/>
        </p:nvSpPr>
        <p:spPr>
          <a:xfrm>
            <a:off x="5630405" y="3145485"/>
            <a:ext cx="93345" cy="0"/>
          </a:xfrm>
          <a:custGeom>
            <a:avLst/>
            <a:gdLst/>
            <a:ahLst/>
            <a:cxnLst/>
            <a:rect l="l" t="t" r="r" b="b"/>
            <a:pathLst>
              <a:path w="93345">
                <a:moveTo>
                  <a:pt x="0" y="0"/>
                </a:moveTo>
                <a:lnTo>
                  <a:pt x="93256" y="0"/>
                </a:lnTo>
              </a:path>
            </a:pathLst>
          </a:custGeom>
          <a:ln w="254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5" name="object 125"/>
          <p:cNvSpPr/>
          <p:nvPr/>
        </p:nvSpPr>
        <p:spPr>
          <a:xfrm>
            <a:off x="5613107" y="6535661"/>
            <a:ext cx="2223033" cy="371144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6" name="object 126"/>
          <p:cNvSpPr/>
          <p:nvPr/>
        </p:nvSpPr>
        <p:spPr>
          <a:xfrm>
            <a:off x="7745600" y="6535673"/>
            <a:ext cx="74842" cy="66555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7" name="object 127"/>
          <p:cNvSpPr/>
          <p:nvPr/>
        </p:nvSpPr>
        <p:spPr>
          <a:xfrm>
            <a:off x="5628284" y="6535673"/>
            <a:ext cx="2192731" cy="355993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8" name="object 128"/>
          <p:cNvSpPr/>
          <p:nvPr/>
        </p:nvSpPr>
        <p:spPr>
          <a:xfrm>
            <a:off x="5628309" y="6550824"/>
            <a:ext cx="2192706" cy="29531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29" name="object 129"/>
          <p:cNvSpPr txBox="1"/>
          <p:nvPr/>
        </p:nvSpPr>
        <p:spPr>
          <a:xfrm>
            <a:off x="5856478" y="6550021"/>
            <a:ext cx="171068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Mon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2609189" y="6535661"/>
            <a:ext cx="2223033" cy="37114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1" name="object 131"/>
          <p:cNvSpPr/>
          <p:nvPr/>
        </p:nvSpPr>
        <p:spPr>
          <a:xfrm>
            <a:off x="4741678" y="6535673"/>
            <a:ext cx="75165" cy="69494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2" name="object 132"/>
          <p:cNvSpPr/>
          <p:nvPr/>
        </p:nvSpPr>
        <p:spPr>
          <a:xfrm>
            <a:off x="2624353" y="6535673"/>
            <a:ext cx="2192743" cy="35599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3" name="object 133"/>
          <p:cNvSpPr/>
          <p:nvPr/>
        </p:nvSpPr>
        <p:spPr>
          <a:xfrm>
            <a:off x="2624353" y="6550824"/>
            <a:ext cx="2192743" cy="29531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4" name="object 134"/>
          <p:cNvSpPr txBox="1"/>
          <p:nvPr/>
        </p:nvSpPr>
        <p:spPr>
          <a:xfrm>
            <a:off x="2983661" y="6550021"/>
            <a:ext cx="149987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Autres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canaux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6819417" y="4400994"/>
            <a:ext cx="2223033" cy="37113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6" name="object 136"/>
          <p:cNvSpPr/>
          <p:nvPr/>
        </p:nvSpPr>
        <p:spPr>
          <a:xfrm>
            <a:off x="8951582" y="4400981"/>
            <a:ext cx="46151" cy="157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7" name="object 137"/>
          <p:cNvSpPr/>
          <p:nvPr/>
        </p:nvSpPr>
        <p:spPr>
          <a:xfrm>
            <a:off x="6834581" y="4400994"/>
            <a:ext cx="2192743" cy="35599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8" name="object 138"/>
          <p:cNvSpPr/>
          <p:nvPr/>
        </p:nvSpPr>
        <p:spPr>
          <a:xfrm>
            <a:off x="6834656" y="4416145"/>
            <a:ext cx="2192668" cy="29532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39" name="object 139"/>
          <p:cNvSpPr txBox="1"/>
          <p:nvPr/>
        </p:nvSpPr>
        <p:spPr>
          <a:xfrm>
            <a:off x="7062775" y="4415351"/>
            <a:ext cx="1710689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65" dirty="0">
                <a:solidFill>
                  <a:srgbClr val="FFFFFF"/>
                </a:solidFill>
                <a:latin typeface="Arial"/>
                <a:cs typeface="Arial"/>
              </a:rPr>
              <a:t>Mon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55" dirty="0">
                <a:solidFill>
                  <a:srgbClr val="FFFFFF"/>
                </a:solidFill>
                <a:latin typeface="Arial"/>
                <a:cs typeface="Arial"/>
              </a:rPr>
              <a:t>Application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429118" y="4400981"/>
            <a:ext cx="2223020" cy="371144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1" name="object 141"/>
          <p:cNvSpPr/>
          <p:nvPr/>
        </p:nvSpPr>
        <p:spPr>
          <a:xfrm>
            <a:off x="3567988" y="4401193"/>
            <a:ext cx="68885" cy="71212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2" name="object 142"/>
          <p:cNvSpPr/>
          <p:nvPr/>
        </p:nvSpPr>
        <p:spPr>
          <a:xfrm>
            <a:off x="1444269" y="4400994"/>
            <a:ext cx="2192731" cy="35599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3" name="object 143"/>
          <p:cNvSpPr/>
          <p:nvPr/>
        </p:nvSpPr>
        <p:spPr>
          <a:xfrm>
            <a:off x="1444269" y="4416145"/>
            <a:ext cx="2192731" cy="29532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4" name="object 144"/>
          <p:cNvSpPr txBox="1"/>
          <p:nvPr/>
        </p:nvSpPr>
        <p:spPr>
          <a:xfrm>
            <a:off x="1803590" y="4415351"/>
            <a:ext cx="1499870" cy="7521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400" spc="25" dirty="0">
                <a:solidFill>
                  <a:srgbClr val="FFFFFF"/>
                </a:solidFill>
                <a:latin typeface="Arial"/>
                <a:cs typeface="Arial"/>
              </a:rPr>
              <a:t>Autres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40" dirty="0">
                <a:solidFill>
                  <a:srgbClr val="FFFFFF"/>
                </a:solidFill>
                <a:latin typeface="Arial"/>
                <a:cs typeface="Arial"/>
              </a:rPr>
              <a:t>canaux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5" name="object 145"/>
          <p:cNvSpPr/>
          <p:nvPr/>
        </p:nvSpPr>
        <p:spPr>
          <a:xfrm>
            <a:off x="736199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723499" y="435203"/>
            <a:ext cx="530542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75" dirty="0">
                <a:solidFill>
                  <a:srgbClr val="E31837"/>
                </a:solidFill>
                <a:latin typeface="Arial"/>
                <a:cs typeface="Arial"/>
              </a:rPr>
              <a:t>Quels </a:t>
            </a:r>
            <a:r>
              <a:rPr sz="2400" b="1" spc="-55" dirty="0">
                <a:solidFill>
                  <a:srgbClr val="E31837"/>
                </a:solidFill>
                <a:latin typeface="Arial"/>
                <a:cs typeface="Arial"/>
              </a:rPr>
              <a:t>canaux </a:t>
            </a:r>
            <a:r>
              <a:rPr sz="2400" b="1" spc="-10" dirty="0">
                <a:solidFill>
                  <a:srgbClr val="E31837"/>
                </a:solidFill>
                <a:latin typeface="Arial"/>
                <a:cs typeface="Arial"/>
              </a:rPr>
              <a:t>de </a:t>
            </a:r>
            <a:r>
              <a:rPr sz="2400" b="1" spc="-30" dirty="0">
                <a:solidFill>
                  <a:srgbClr val="E31837"/>
                </a:solidFill>
                <a:latin typeface="Arial"/>
                <a:cs typeface="Arial"/>
              </a:rPr>
              <a:t>contact </a:t>
            </a:r>
            <a:r>
              <a:rPr sz="2400" b="1" spc="-80" dirty="0">
                <a:solidFill>
                  <a:srgbClr val="E31837"/>
                </a:solidFill>
                <a:latin typeface="Arial"/>
                <a:cs typeface="Arial"/>
              </a:rPr>
              <a:t>possibles</a:t>
            </a:r>
            <a:r>
              <a:rPr sz="2400" b="1" spc="-5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140" dirty="0">
                <a:solidFill>
                  <a:srgbClr val="E31837"/>
                </a:solidFill>
                <a:latin typeface="Arial"/>
                <a:cs typeface="Arial"/>
              </a:rPr>
              <a:t>?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021801" y="1441703"/>
            <a:ext cx="8656320" cy="807913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934845" marR="5080" indent="-1922780">
              <a:lnSpc>
                <a:spcPts val="2000"/>
              </a:lnSpc>
              <a:spcBef>
                <a:spcPts val="300"/>
              </a:spcBef>
            </a:pPr>
            <a:r>
              <a:rPr sz="2400" spc="-5" dirty="0">
                <a:latin typeface="Arial"/>
                <a:cs typeface="Arial"/>
              </a:rPr>
              <a:t>Un </a:t>
            </a:r>
            <a:r>
              <a:rPr sz="2400" spc="30" dirty="0">
                <a:latin typeface="Arial"/>
                <a:cs typeface="Arial"/>
              </a:rPr>
              <a:t>chatbot, </a:t>
            </a:r>
            <a:r>
              <a:rPr sz="2400" spc="25" dirty="0">
                <a:latin typeface="Arial"/>
                <a:cs typeface="Arial"/>
              </a:rPr>
              <a:t>comme </a:t>
            </a:r>
            <a:r>
              <a:rPr sz="2400" spc="-5" dirty="0">
                <a:latin typeface="Arial"/>
                <a:cs typeface="Arial"/>
              </a:rPr>
              <a:t>un </a:t>
            </a:r>
            <a:r>
              <a:rPr sz="2400" spc="5" dirty="0">
                <a:latin typeface="Arial"/>
                <a:cs typeface="Arial"/>
              </a:rPr>
              <a:t>site </a:t>
            </a:r>
            <a:r>
              <a:rPr sz="2400" spc="30" dirty="0">
                <a:latin typeface="Arial"/>
                <a:cs typeface="Arial"/>
              </a:rPr>
              <a:t>web </a:t>
            </a:r>
            <a:r>
              <a:rPr sz="2400" spc="10" dirty="0">
                <a:latin typeface="Arial"/>
                <a:cs typeface="Arial"/>
              </a:rPr>
              <a:t>est </a:t>
            </a:r>
            <a:r>
              <a:rPr sz="2400" spc="40" dirty="0">
                <a:latin typeface="Arial"/>
                <a:cs typeface="Arial"/>
              </a:rPr>
              <a:t>donc </a:t>
            </a:r>
            <a:r>
              <a:rPr sz="2400" spc="-5" dirty="0">
                <a:latin typeface="Arial"/>
                <a:cs typeface="Arial"/>
              </a:rPr>
              <a:t>un canal </a:t>
            </a:r>
            <a:r>
              <a:rPr sz="2400" spc="20" dirty="0">
                <a:latin typeface="Arial"/>
                <a:cs typeface="Arial"/>
              </a:rPr>
              <a:t>qui peut </a:t>
            </a:r>
            <a:r>
              <a:rPr sz="2400" spc="10" dirty="0">
                <a:latin typeface="Arial"/>
                <a:cs typeface="Arial"/>
              </a:rPr>
              <a:t>potentiellement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adresser  </a:t>
            </a:r>
            <a:r>
              <a:rPr sz="2400" spc="25" dirty="0">
                <a:latin typeface="Arial"/>
                <a:cs typeface="Arial"/>
              </a:rPr>
              <a:t>n’importe </a:t>
            </a:r>
            <a:r>
              <a:rPr sz="2400" spc="-5" dirty="0">
                <a:latin typeface="Arial"/>
                <a:cs typeface="Arial"/>
              </a:rPr>
              <a:t>quelle </a:t>
            </a:r>
            <a:r>
              <a:rPr sz="2400" spc="10" dirty="0">
                <a:latin typeface="Arial"/>
                <a:cs typeface="Arial"/>
              </a:rPr>
              <a:t>interaction </a:t>
            </a:r>
            <a:r>
              <a:rPr sz="2400" dirty="0">
                <a:latin typeface="Arial"/>
                <a:cs typeface="Arial"/>
              </a:rPr>
              <a:t>présente </a:t>
            </a:r>
            <a:r>
              <a:rPr sz="2400" spc="15" dirty="0">
                <a:latin typeface="Arial"/>
                <a:cs typeface="Arial"/>
              </a:rPr>
              <a:t>et </a:t>
            </a:r>
            <a:r>
              <a:rPr sz="2400" spc="-35" dirty="0">
                <a:latin typeface="Arial"/>
                <a:cs typeface="Arial"/>
              </a:rPr>
              <a:t>à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spc="-35" dirty="0">
                <a:latin typeface="Arial"/>
                <a:cs typeface="Arial"/>
              </a:rPr>
              <a:t>venir.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49" name="object 149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0" name="object 150"/>
          <p:cNvSpPr/>
          <p:nvPr/>
        </p:nvSpPr>
        <p:spPr>
          <a:xfrm>
            <a:off x="0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1" name="object 151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52" name="object 152"/>
          <p:cNvSpPr txBox="1"/>
          <p:nvPr/>
        </p:nvSpPr>
        <p:spPr>
          <a:xfrm>
            <a:off x="9585325" y="179895"/>
            <a:ext cx="25146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13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90694" y="5408117"/>
            <a:ext cx="934961" cy="9349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4685906" y="5403341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472274" y="0"/>
                </a:moveTo>
                <a:lnTo>
                  <a:pt x="423991" y="2440"/>
                </a:lnTo>
                <a:lnTo>
                  <a:pt x="377101" y="9597"/>
                </a:lnTo>
                <a:lnTo>
                  <a:pt x="331843" y="21234"/>
                </a:lnTo>
                <a:lnTo>
                  <a:pt x="288453" y="37114"/>
                </a:lnTo>
                <a:lnTo>
                  <a:pt x="247170" y="56999"/>
                </a:lnTo>
                <a:lnTo>
                  <a:pt x="208231" y="80653"/>
                </a:lnTo>
                <a:lnTo>
                  <a:pt x="171873" y="107837"/>
                </a:lnTo>
                <a:lnTo>
                  <a:pt x="138334" y="138315"/>
                </a:lnTo>
                <a:lnTo>
                  <a:pt x="107852" y="171849"/>
                </a:lnTo>
                <a:lnTo>
                  <a:pt x="80663" y="208203"/>
                </a:lnTo>
                <a:lnTo>
                  <a:pt x="57005" y="247138"/>
                </a:lnTo>
                <a:lnTo>
                  <a:pt x="37116" y="288418"/>
                </a:lnTo>
                <a:lnTo>
                  <a:pt x="21234" y="331805"/>
                </a:lnTo>
                <a:lnTo>
                  <a:pt x="9595" y="377062"/>
                </a:lnTo>
                <a:lnTo>
                  <a:pt x="2438" y="423951"/>
                </a:lnTo>
                <a:lnTo>
                  <a:pt x="0" y="472236"/>
                </a:lnTo>
                <a:lnTo>
                  <a:pt x="2438" y="520521"/>
                </a:lnTo>
                <a:lnTo>
                  <a:pt x="9595" y="567411"/>
                </a:lnTo>
                <a:lnTo>
                  <a:pt x="21234" y="612668"/>
                </a:lnTo>
                <a:lnTo>
                  <a:pt x="37116" y="656055"/>
                </a:lnTo>
                <a:lnTo>
                  <a:pt x="57005" y="697335"/>
                </a:lnTo>
                <a:lnTo>
                  <a:pt x="80663" y="736270"/>
                </a:lnTo>
                <a:lnTo>
                  <a:pt x="107852" y="772623"/>
                </a:lnTo>
                <a:lnTo>
                  <a:pt x="138334" y="806157"/>
                </a:lnTo>
                <a:lnTo>
                  <a:pt x="171873" y="836635"/>
                </a:lnTo>
                <a:lnTo>
                  <a:pt x="208231" y="863820"/>
                </a:lnTo>
                <a:lnTo>
                  <a:pt x="247170" y="887473"/>
                </a:lnTo>
                <a:lnTo>
                  <a:pt x="288453" y="907359"/>
                </a:lnTo>
                <a:lnTo>
                  <a:pt x="331843" y="923238"/>
                </a:lnTo>
                <a:lnTo>
                  <a:pt x="377101" y="934876"/>
                </a:lnTo>
                <a:lnTo>
                  <a:pt x="423991" y="942033"/>
                </a:lnTo>
                <a:lnTo>
                  <a:pt x="472274" y="944473"/>
                </a:lnTo>
                <a:lnTo>
                  <a:pt x="520558" y="942033"/>
                </a:lnTo>
                <a:lnTo>
                  <a:pt x="567138" y="934923"/>
                </a:lnTo>
                <a:lnTo>
                  <a:pt x="472274" y="934923"/>
                </a:lnTo>
                <a:lnTo>
                  <a:pt x="418313" y="931810"/>
                </a:lnTo>
                <a:lnTo>
                  <a:pt x="366182" y="922705"/>
                </a:lnTo>
                <a:lnTo>
                  <a:pt x="316226" y="907953"/>
                </a:lnTo>
                <a:lnTo>
                  <a:pt x="268793" y="887901"/>
                </a:lnTo>
                <a:lnTo>
                  <a:pt x="224227" y="862896"/>
                </a:lnTo>
                <a:lnTo>
                  <a:pt x="182875" y="833284"/>
                </a:lnTo>
                <a:lnTo>
                  <a:pt x="145084" y="799414"/>
                </a:lnTo>
                <a:lnTo>
                  <a:pt x="111208" y="761628"/>
                </a:lnTo>
                <a:lnTo>
                  <a:pt x="81592" y="720281"/>
                </a:lnTo>
                <a:lnTo>
                  <a:pt x="56582" y="675720"/>
                </a:lnTo>
                <a:lnTo>
                  <a:pt x="36526" y="628289"/>
                </a:lnTo>
                <a:lnTo>
                  <a:pt x="21771" y="578334"/>
                </a:lnTo>
                <a:lnTo>
                  <a:pt x="12663" y="526201"/>
                </a:lnTo>
                <a:lnTo>
                  <a:pt x="9550" y="472236"/>
                </a:lnTo>
                <a:lnTo>
                  <a:pt x="12663" y="418271"/>
                </a:lnTo>
                <a:lnTo>
                  <a:pt x="21771" y="366139"/>
                </a:lnTo>
                <a:lnTo>
                  <a:pt x="36526" y="316184"/>
                </a:lnTo>
                <a:lnTo>
                  <a:pt x="56582" y="268753"/>
                </a:lnTo>
                <a:lnTo>
                  <a:pt x="81592" y="224191"/>
                </a:lnTo>
                <a:lnTo>
                  <a:pt x="111208" y="182845"/>
                </a:lnTo>
                <a:lnTo>
                  <a:pt x="145084" y="145059"/>
                </a:lnTo>
                <a:lnTo>
                  <a:pt x="182875" y="111188"/>
                </a:lnTo>
                <a:lnTo>
                  <a:pt x="224227" y="81577"/>
                </a:lnTo>
                <a:lnTo>
                  <a:pt x="268793" y="56572"/>
                </a:lnTo>
                <a:lnTo>
                  <a:pt x="316226" y="36520"/>
                </a:lnTo>
                <a:lnTo>
                  <a:pt x="366182" y="21768"/>
                </a:lnTo>
                <a:lnTo>
                  <a:pt x="418313" y="12662"/>
                </a:lnTo>
                <a:lnTo>
                  <a:pt x="472274" y="9550"/>
                </a:lnTo>
                <a:lnTo>
                  <a:pt x="472274" y="0"/>
                </a:lnTo>
                <a:close/>
              </a:path>
              <a:path w="944879" h="944879">
                <a:moveTo>
                  <a:pt x="472274" y="0"/>
                </a:moveTo>
                <a:lnTo>
                  <a:pt x="472274" y="9550"/>
                </a:lnTo>
                <a:lnTo>
                  <a:pt x="526240" y="12662"/>
                </a:lnTo>
                <a:lnTo>
                  <a:pt x="578372" y="21768"/>
                </a:lnTo>
                <a:lnTo>
                  <a:pt x="628328" y="36520"/>
                </a:lnTo>
                <a:lnTo>
                  <a:pt x="675760" y="56572"/>
                </a:lnTo>
                <a:lnTo>
                  <a:pt x="720324" y="81577"/>
                </a:lnTo>
                <a:lnTo>
                  <a:pt x="761674" y="111188"/>
                </a:lnTo>
                <a:lnTo>
                  <a:pt x="799465" y="145059"/>
                </a:lnTo>
                <a:lnTo>
                  <a:pt x="833335" y="182845"/>
                </a:lnTo>
                <a:lnTo>
                  <a:pt x="862946" y="224191"/>
                </a:lnTo>
                <a:lnTo>
                  <a:pt x="887951" y="268753"/>
                </a:lnTo>
                <a:lnTo>
                  <a:pt x="908003" y="316184"/>
                </a:lnTo>
                <a:lnTo>
                  <a:pt x="922756" y="366139"/>
                </a:lnTo>
                <a:lnTo>
                  <a:pt x="931861" y="418271"/>
                </a:lnTo>
                <a:lnTo>
                  <a:pt x="934974" y="472236"/>
                </a:lnTo>
                <a:lnTo>
                  <a:pt x="931861" y="526201"/>
                </a:lnTo>
                <a:lnTo>
                  <a:pt x="922756" y="578334"/>
                </a:lnTo>
                <a:lnTo>
                  <a:pt x="908003" y="628289"/>
                </a:lnTo>
                <a:lnTo>
                  <a:pt x="887951" y="675720"/>
                </a:lnTo>
                <a:lnTo>
                  <a:pt x="862946" y="720281"/>
                </a:lnTo>
                <a:lnTo>
                  <a:pt x="833335" y="761628"/>
                </a:lnTo>
                <a:lnTo>
                  <a:pt x="799465" y="799414"/>
                </a:lnTo>
                <a:lnTo>
                  <a:pt x="761674" y="833284"/>
                </a:lnTo>
                <a:lnTo>
                  <a:pt x="720324" y="862896"/>
                </a:lnTo>
                <a:lnTo>
                  <a:pt x="675760" y="887901"/>
                </a:lnTo>
                <a:lnTo>
                  <a:pt x="628328" y="907953"/>
                </a:lnTo>
                <a:lnTo>
                  <a:pt x="578372" y="922705"/>
                </a:lnTo>
                <a:lnTo>
                  <a:pt x="526240" y="931810"/>
                </a:lnTo>
                <a:lnTo>
                  <a:pt x="472274" y="934923"/>
                </a:lnTo>
                <a:lnTo>
                  <a:pt x="567138" y="934923"/>
                </a:lnTo>
                <a:lnTo>
                  <a:pt x="612702" y="923238"/>
                </a:lnTo>
                <a:lnTo>
                  <a:pt x="656089" y="907359"/>
                </a:lnTo>
                <a:lnTo>
                  <a:pt x="697370" y="887473"/>
                </a:lnTo>
                <a:lnTo>
                  <a:pt x="736306" y="863820"/>
                </a:lnTo>
                <a:lnTo>
                  <a:pt x="772660" y="836635"/>
                </a:lnTo>
                <a:lnTo>
                  <a:pt x="806196" y="806157"/>
                </a:lnTo>
                <a:lnTo>
                  <a:pt x="836675" y="772623"/>
                </a:lnTo>
                <a:lnTo>
                  <a:pt x="863860" y="736270"/>
                </a:lnTo>
                <a:lnTo>
                  <a:pt x="887514" y="697335"/>
                </a:lnTo>
                <a:lnTo>
                  <a:pt x="907400" y="656055"/>
                </a:lnTo>
                <a:lnTo>
                  <a:pt x="923280" y="612668"/>
                </a:lnTo>
                <a:lnTo>
                  <a:pt x="934917" y="567411"/>
                </a:lnTo>
                <a:lnTo>
                  <a:pt x="942073" y="520521"/>
                </a:lnTo>
                <a:lnTo>
                  <a:pt x="944511" y="472236"/>
                </a:lnTo>
                <a:lnTo>
                  <a:pt x="942073" y="423951"/>
                </a:lnTo>
                <a:lnTo>
                  <a:pt x="934917" y="377061"/>
                </a:lnTo>
                <a:lnTo>
                  <a:pt x="923280" y="331804"/>
                </a:lnTo>
                <a:lnTo>
                  <a:pt x="907400" y="288416"/>
                </a:lnTo>
                <a:lnTo>
                  <a:pt x="887514" y="247135"/>
                </a:lnTo>
                <a:lnTo>
                  <a:pt x="863860" y="208200"/>
                </a:lnTo>
                <a:lnTo>
                  <a:pt x="836675" y="171845"/>
                </a:lnTo>
                <a:lnTo>
                  <a:pt x="806196" y="138310"/>
                </a:lnTo>
                <a:lnTo>
                  <a:pt x="772660" y="107832"/>
                </a:lnTo>
                <a:lnTo>
                  <a:pt x="736306" y="80647"/>
                </a:lnTo>
                <a:lnTo>
                  <a:pt x="697370" y="56994"/>
                </a:lnTo>
                <a:lnTo>
                  <a:pt x="656089" y="37109"/>
                </a:lnTo>
                <a:lnTo>
                  <a:pt x="612702" y="21229"/>
                </a:lnTo>
                <a:lnTo>
                  <a:pt x="567446" y="9593"/>
                </a:lnTo>
                <a:lnTo>
                  <a:pt x="520558" y="2437"/>
                </a:lnTo>
                <a:lnTo>
                  <a:pt x="4722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/>
          <p:nvPr/>
        </p:nvSpPr>
        <p:spPr>
          <a:xfrm>
            <a:off x="4690694" y="2665742"/>
            <a:ext cx="934961" cy="9349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" name="object 5"/>
          <p:cNvSpPr/>
          <p:nvPr/>
        </p:nvSpPr>
        <p:spPr>
          <a:xfrm>
            <a:off x="4685906" y="2660954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472274" y="0"/>
                </a:moveTo>
                <a:lnTo>
                  <a:pt x="423990" y="2440"/>
                </a:lnTo>
                <a:lnTo>
                  <a:pt x="377099" y="9597"/>
                </a:lnTo>
                <a:lnTo>
                  <a:pt x="331840" y="21235"/>
                </a:lnTo>
                <a:lnTo>
                  <a:pt x="288450" y="37116"/>
                </a:lnTo>
                <a:lnTo>
                  <a:pt x="247166" y="57002"/>
                </a:lnTo>
                <a:lnTo>
                  <a:pt x="208227" y="80657"/>
                </a:lnTo>
                <a:lnTo>
                  <a:pt x="171869" y="107842"/>
                </a:lnTo>
                <a:lnTo>
                  <a:pt x="138330" y="138322"/>
                </a:lnTo>
                <a:lnTo>
                  <a:pt x="107848" y="171857"/>
                </a:lnTo>
                <a:lnTo>
                  <a:pt x="80659" y="208212"/>
                </a:lnTo>
                <a:lnTo>
                  <a:pt x="57002" y="247148"/>
                </a:lnTo>
                <a:lnTo>
                  <a:pt x="37114" y="288428"/>
                </a:lnTo>
                <a:lnTo>
                  <a:pt x="21233" y="331816"/>
                </a:lnTo>
                <a:lnTo>
                  <a:pt x="9595" y="377074"/>
                </a:lnTo>
                <a:lnTo>
                  <a:pt x="2438" y="423964"/>
                </a:lnTo>
                <a:lnTo>
                  <a:pt x="0" y="472249"/>
                </a:lnTo>
                <a:lnTo>
                  <a:pt x="2438" y="520532"/>
                </a:lnTo>
                <a:lnTo>
                  <a:pt x="9595" y="567420"/>
                </a:lnTo>
                <a:lnTo>
                  <a:pt x="21234" y="612675"/>
                </a:lnTo>
                <a:lnTo>
                  <a:pt x="37116" y="656060"/>
                </a:lnTo>
                <a:lnTo>
                  <a:pt x="57005" y="697338"/>
                </a:lnTo>
                <a:lnTo>
                  <a:pt x="80663" y="736272"/>
                </a:lnTo>
                <a:lnTo>
                  <a:pt x="107852" y="772624"/>
                </a:lnTo>
                <a:lnTo>
                  <a:pt x="138334" y="806157"/>
                </a:lnTo>
                <a:lnTo>
                  <a:pt x="171873" y="836634"/>
                </a:lnTo>
                <a:lnTo>
                  <a:pt x="208231" y="863817"/>
                </a:lnTo>
                <a:lnTo>
                  <a:pt x="247170" y="887469"/>
                </a:lnTo>
                <a:lnTo>
                  <a:pt x="288453" y="907353"/>
                </a:lnTo>
                <a:lnTo>
                  <a:pt x="331843" y="923232"/>
                </a:lnTo>
                <a:lnTo>
                  <a:pt x="377101" y="934867"/>
                </a:lnTo>
                <a:lnTo>
                  <a:pt x="423991" y="942023"/>
                </a:lnTo>
                <a:lnTo>
                  <a:pt x="472274" y="944460"/>
                </a:lnTo>
                <a:lnTo>
                  <a:pt x="520558" y="942023"/>
                </a:lnTo>
                <a:lnTo>
                  <a:pt x="567083" y="934923"/>
                </a:lnTo>
                <a:lnTo>
                  <a:pt x="472274" y="934923"/>
                </a:lnTo>
                <a:lnTo>
                  <a:pt x="418313" y="931806"/>
                </a:lnTo>
                <a:lnTo>
                  <a:pt x="366182" y="922699"/>
                </a:lnTo>
                <a:lnTo>
                  <a:pt x="316226" y="907947"/>
                </a:lnTo>
                <a:lnTo>
                  <a:pt x="268793" y="887897"/>
                </a:lnTo>
                <a:lnTo>
                  <a:pt x="224227" y="862893"/>
                </a:lnTo>
                <a:lnTo>
                  <a:pt x="182875" y="833284"/>
                </a:lnTo>
                <a:lnTo>
                  <a:pt x="145084" y="799414"/>
                </a:lnTo>
                <a:lnTo>
                  <a:pt x="111208" y="761629"/>
                </a:lnTo>
                <a:lnTo>
                  <a:pt x="81592" y="720284"/>
                </a:lnTo>
                <a:lnTo>
                  <a:pt x="56582" y="675725"/>
                </a:lnTo>
                <a:lnTo>
                  <a:pt x="36526" y="628296"/>
                </a:lnTo>
                <a:lnTo>
                  <a:pt x="21771" y="578344"/>
                </a:lnTo>
                <a:lnTo>
                  <a:pt x="12663" y="526213"/>
                </a:lnTo>
                <a:lnTo>
                  <a:pt x="9550" y="472249"/>
                </a:lnTo>
                <a:lnTo>
                  <a:pt x="12663" y="418279"/>
                </a:lnTo>
                <a:lnTo>
                  <a:pt x="21771" y="366143"/>
                </a:lnTo>
                <a:lnTo>
                  <a:pt x="36526" y="316186"/>
                </a:lnTo>
                <a:lnTo>
                  <a:pt x="56582" y="268754"/>
                </a:lnTo>
                <a:lnTo>
                  <a:pt x="81592" y="224192"/>
                </a:lnTo>
                <a:lnTo>
                  <a:pt x="111208" y="182845"/>
                </a:lnTo>
                <a:lnTo>
                  <a:pt x="145084" y="145059"/>
                </a:lnTo>
                <a:lnTo>
                  <a:pt x="182875" y="111188"/>
                </a:lnTo>
                <a:lnTo>
                  <a:pt x="224227" y="81577"/>
                </a:lnTo>
                <a:lnTo>
                  <a:pt x="268793" y="56572"/>
                </a:lnTo>
                <a:lnTo>
                  <a:pt x="316226" y="36520"/>
                </a:lnTo>
                <a:lnTo>
                  <a:pt x="366182" y="21768"/>
                </a:lnTo>
                <a:lnTo>
                  <a:pt x="418313" y="12662"/>
                </a:lnTo>
                <a:lnTo>
                  <a:pt x="472274" y="9550"/>
                </a:lnTo>
                <a:lnTo>
                  <a:pt x="472274" y="0"/>
                </a:lnTo>
                <a:close/>
              </a:path>
              <a:path w="944879" h="944879">
                <a:moveTo>
                  <a:pt x="472274" y="0"/>
                </a:moveTo>
                <a:lnTo>
                  <a:pt x="472274" y="9550"/>
                </a:lnTo>
                <a:lnTo>
                  <a:pt x="526240" y="12662"/>
                </a:lnTo>
                <a:lnTo>
                  <a:pt x="578372" y="21768"/>
                </a:lnTo>
                <a:lnTo>
                  <a:pt x="628328" y="36520"/>
                </a:lnTo>
                <a:lnTo>
                  <a:pt x="675760" y="56572"/>
                </a:lnTo>
                <a:lnTo>
                  <a:pt x="720324" y="81577"/>
                </a:lnTo>
                <a:lnTo>
                  <a:pt x="761674" y="111188"/>
                </a:lnTo>
                <a:lnTo>
                  <a:pt x="799465" y="145059"/>
                </a:lnTo>
                <a:lnTo>
                  <a:pt x="833335" y="182845"/>
                </a:lnTo>
                <a:lnTo>
                  <a:pt x="862946" y="224192"/>
                </a:lnTo>
                <a:lnTo>
                  <a:pt x="887951" y="268754"/>
                </a:lnTo>
                <a:lnTo>
                  <a:pt x="908003" y="316186"/>
                </a:lnTo>
                <a:lnTo>
                  <a:pt x="922756" y="366143"/>
                </a:lnTo>
                <a:lnTo>
                  <a:pt x="931861" y="418279"/>
                </a:lnTo>
                <a:lnTo>
                  <a:pt x="934974" y="472249"/>
                </a:lnTo>
                <a:lnTo>
                  <a:pt x="931861" y="526213"/>
                </a:lnTo>
                <a:lnTo>
                  <a:pt x="922756" y="578344"/>
                </a:lnTo>
                <a:lnTo>
                  <a:pt x="908003" y="628296"/>
                </a:lnTo>
                <a:lnTo>
                  <a:pt x="887951" y="675725"/>
                </a:lnTo>
                <a:lnTo>
                  <a:pt x="862946" y="720284"/>
                </a:lnTo>
                <a:lnTo>
                  <a:pt x="833335" y="761629"/>
                </a:lnTo>
                <a:lnTo>
                  <a:pt x="799465" y="799414"/>
                </a:lnTo>
                <a:lnTo>
                  <a:pt x="761674" y="833284"/>
                </a:lnTo>
                <a:lnTo>
                  <a:pt x="720324" y="862893"/>
                </a:lnTo>
                <a:lnTo>
                  <a:pt x="675760" y="887897"/>
                </a:lnTo>
                <a:lnTo>
                  <a:pt x="628328" y="907947"/>
                </a:lnTo>
                <a:lnTo>
                  <a:pt x="578372" y="922699"/>
                </a:lnTo>
                <a:lnTo>
                  <a:pt x="526240" y="931806"/>
                </a:lnTo>
                <a:lnTo>
                  <a:pt x="472274" y="934923"/>
                </a:lnTo>
                <a:lnTo>
                  <a:pt x="567083" y="934923"/>
                </a:lnTo>
                <a:lnTo>
                  <a:pt x="612702" y="923232"/>
                </a:lnTo>
                <a:lnTo>
                  <a:pt x="656089" y="907353"/>
                </a:lnTo>
                <a:lnTo>
                  <a:pt x="697370" y="887469"/>
                </a:lnTo>
                <a:lnTo>
                  <a:pt x="736306" y="863817"/>
                </a:lnTo>
                <a:lnTo>
                  <a:pt x="772660" y="836634"/>
                </a:lnTo>
                <a:lnTo>
                  <a:pt x="806196" y="806157"/>
                </a:lnTo>
                <a:lnTo>
                  <a:pt x="836675" y="772624"/>
                </a:lnTo>
                <a:lnTo>
                  <a:pt x="863860" y="736272"/>
                </a:lnTo>
                <a:lnTo>
                  <a:pt x="887514" y="697338"/>
                </a:lnTo>
                <a:lnTo>
                  <a:pt x="907400" y="656060"/>
                </a:lnTo>
                <a:lnTo>
                  <a:pt x="923280" y="612675"/>
                </a:lnTo>
                <a:lnTo>
                  <a:pt x="934917" y="567420"/>
                </a:lnTo>
                <a:lnTo>
                  <a:pt x="942073" y="520532"/>
                </a:lnTo>
                <a:lnTo>
                  <a:pt x="944511" y="472249"/>
                </a:lnTo>
                <a:lnTo>
                  <a:pt x="942073" y="423962"/>
                </a:lnTo>
                <a:lnTo>
                  <a:pt x="934916" y="377070"/>
                </a:lnTo>
                <a:lnTo>
                  <a:pt x="923278" y="331811"/>
                </a:lnTo>
                <a:lnTo>
                  <a:pt x="907398" y="288423"/>
                </a:lnTo>
                <a:lnTo>
                  <a:pt x="887511" y="247142"/>
                </a:lnTo>
                <a:lnTo>
                  <a:pt x="863856" y="208206"/>
                </a:lnTo>
                <a:lnTo>
                  <a:pt x="836670" y="171852"/>
                </a:lnTo>
                <a:lnTo>
                  <a:pt x="806190" y="138317"/>
                </a:lnTo>
                <a:lnTo>
                  <a:pt x="772655" y="107838"/>
                </a:lnTo>
                <a:lnTo>
                  <a:pt x="736300" y="80654"/>
                </a:lnTo>
                <a:lnTo>
                  <a:pt x="697364" y="57000"/>
                </a:lnTo>
                <a:lnTo>
                  <a:pt x="656085" y="37114"/>
                </a:lnTo>
                <a:lnTo>
                  <a:pt x="612698" y="21234"/>
                </a:lnTo>
                <a:lnTo>
                  <a:pt x="567443" y="9597"/>
                </a:lnTo>
                <a:lnTo>
                  <a:pt x="520555" y="2440"/>
                </a:lnTo>
                <a:lnTo>
                  <a:pt x="4722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6"/>
          <p:cNvSpPr/>
          <p:nvPr/>
        </p:nvSpPr>
        <p:spPr>
          <a:xfrm>
            <a:off x="3249396" y="4036936"/>
            <a:ext cx="934961" cy="9349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7" name="object 7"/>
          <p:cNvSpPr/>
          <p:nvPr/>
        </p:nvSpPr>
        <p:spPr>
          <a:xfrm>
            <a:off x="3244621" y="4032161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472274" y="0"/>
                </a:moveTo>
                <a:lnTo>
                  <a:pt x="423991" y="2437"/>
                </a:lnTo>
                <a:lnTo>
                  <a:pt x="377101" y="9593"/>
                </a:lnTo>
                <a:lnTo>
                  <a:pt x="331843" y="21229"/>
                </a:lnTo>
                <a:lnTo>
                  <a:pt x="288453" y="37109"/>
                </a:lnTo>
                <a:lnTo>
                  <a:pt x="247170" y="56994"/>
                </a:lnTo>
                <a:lnTo>
                  <a:pt x="208231" y="80647"/>
                </a:lnTo>
                <a:lnTo>
                  <a:pt x="171873" y="107832"/>
                </a:lnTo>
                <a:lnTo>
                  <a:pt x="138334" y="138310"/>
                </a:lnTo>
                <a:lnTo>
                  <a:pt x="107852" y="171845"/>
                </a:lnTo>
                <a:lnTo>
                  <a:pt x="80663" y="208200"/>
                </a:lnTo>
                <a:lnTo>
                  <a:pt x="57005" y="247135"/>
                </a:lnTo>
                <a:lnTo>
                  <a:pt x="37116" y="288416"/>
                </a:lnTo>
                <a:lnTo>
                  <a:pt x="21234" y="331804"/>
                </a:lnTo>
                <a:lnTo>
                  <a:pt x="9595" y="377061"/>
                </a:lnTo>
                <a:lnTo>
                  <a:pt x="2438" y="423951"/>
                </a:lnTo>
                <a:lnTo>
                  <a:pt x="0" y="472236"/>
                </a:lnTo>
                <a:lnTo>
                  <a:pt x="2442" y="520519"/>
                </a:lnTo>
                <a:lnTo>
                  <a:pt x="9603" y="567407"/>
                </a:lnTo>
                <a:lnTo>
                  <a:pt x="21243" y="612662"/>
                </a:lnTo>
                <a:lnTo>
                  <a:pt x="37127" y="656047"/>
                </a:lnTo>
                <a:lnTo>
                  <a:pt x="57016" y="697326"/>
                </a:lnTo>
                <a:lnTo>
                  <a:pt x="80674" y="736259"/>
                </a:lnTo>
                <a:lnTo>
                  <a:pt x="107862" y="772612"/>
                </a:lnTo>
                <a:lnTo>
                  <a:pt x="138344" y="806145"/>
                </a:lnTo>
                <a:lnTo>
                  <a:pt x="171881" y="836621"/>
                </a:lnTo>
                <a:lnTo>
                  <a:pt x="208238" y="863805"/>
                </a:lnTo>
                <a:lnTo>
                  <a:pt x="247175" y="887457"/>
                </a:lnTo>
                <a:lnTo>
                  <a:pt x="288457" y="907341"/>
                </a:lnTo>
                <a:lnTo>
                  <a:pt x="331845" y="923219"/>
                </a:lnTo>
                <a:lnTo>
                  <a:pt x="377102" y="934855"/>
                </a:lnTo>
                <a:lnTo>
                  <a:pt x="423991" y="942010"/>
                </a:lnTo>
                <a:lnTo>
                  <a:pt x="472274" y="944448"/>
                </a:lnTo>
                <a:lnTo>
                  <a:pt x="520558" y="942010"/>
                </a:lnTo>
                <a:lnTo>
                  <a:pt x="567083" y="934910"/>
                </a:lnTo>
                <a:lnTo>
                  <a:pt x="472274" y="934910"/>
                </a:lnTo>
                <a:lnTo>
                  <a:pt x="418313" y="931798"/>
                </a:lnTo>
                <a:lnTo>
                  <a:pt x="366182" y="922692"/>
                </a:lnTo>
                <a:lnTo>
                  <a:pt x="316226" y="907940"/>
                </a:lnTo>
                <a:lnTo>
                  <a:pt x="268793" y="887888"/>
                </a:lnTo>
                <a:lnTo>
                  <a:pt x="224227" y="862883"/>
                </a:lnTo>
                <a:lnTo>
                  <a:pt x="182875" y="833272"/>
                </a:lnTo>
                <a:lnTo>
                  <a:pt x="145084" y="799401"/>
                </a:lnTo>
                <a:lnTo>
                  <a:pt x="111208" y="761616"/>
                </a:lnTo>
                <a:lnTo>
                  <a:pt x="81592" y="720271"/>
                </a:lnTo>
                <a:lnTo>
                  <a:pt x="56582" y="675712"/>
                </a:lnTo>
                <a:lnTo>
                  <a:pt x="36526" y="628284"/>
                </a:lnTo>
                <a:lnTo>
                  <a:pt x="21771" y="578332"/>
                </a:lnTo>
                <a:lnTo>
                  <a:pt x="12663" y="526201"/>
                </a:lnTo>
                <a:lnTo>
                  <a:pt x="9550" y="472236"/>
                </a:lnTo>
                <a:lnTo>
                  <a:pt x="12663" y="418267"/>
                </a:lnTo>
                <a:lnTo>
                  <a:pt x="21771" y="366133"/>
                </a:lnTo>
                <a:lnTo>
                  <a:pt x="36526" y="316178"/>
                </a:lnTo>
                <a:lnTo>
                  <a:pt x="56582" y="268749"/>
                </a:lnTo>
                <a:lnTo>
                  <a:pt x="81592" y="224189"/>
                </a:lnTo>
                <a:lnTo>
                  <a:pt x="111208" y="182844"/>
                </a:lnTo>
                <a:lnTo>
                  <a:pt x="145084" y="145059"/>
                </a:lnTo>
                <a:lnTo>
                  <a:pt x="182875" y="111188"/>
                </a:lnTo>
                <a:lnTo>
                  <a:pt x="224227" y="81577"/>
                </a:lnTo>
                <a:lnTo>
                  <a:pt x="268793" y="56572"/>
                </a:lnTo>
                <a:lnTo>
                  <a:pt x="316226" y="36520"/>
                </a:lnTo>
                <a:lnTo>
                  <a:pt x="366182" y="21768"/>
                </a:lnTo>
                <a:lnTo>
                  <a:pt x="418313" y="12662"/>
                </a:lnTo>
                <a:lnTo>
                  <a:pt x="472274" y="9550"/>
                </a:lnTo>
                <a:lnTo>
                  <a:pt x="472274" y="0"/>
                </a:lnTo>
                <a:close/>
              </a:path>
              <a:path w="944879" h="944879">
                <a:moveTo>
                  <a:pt x="472274" y="0"/>
                </a:moveTo>
                <a:lnTo>
                  <a:pt x="472274" y="9550"/>
                </a:lnTo>
                <a:lnTo>
                  <a:pt x="526240" y="12662"/>
                </a:lnTo>
                <a:lnTo>
                  <a:pt x="578372" y="21768"/>
                </a:lnTo>
                <a:lnTo>
                  <a:pt x="628328" y="36520"/>
                </a:lnTo>
                <a:lnTo>
                  <a:pt x="675760" y="56572"/>
                </a:lnTo>
                <a:lnTo>
                  <a:pt x="720324" y="81577"/>
                </a:lnTo>
                <a:lnTo>
                  <a:pt x="761674" y="111188"/>
                </a:lnTo>
                <a:lnTo>
                  <a:pt x="799465" y="145059"/>
                </a:lnTo>
                <a:lnTo>
                  <a:pt x="833335" y="182844"/>
                </a:lnTo>
                <a:lnTo>
                  <a:pt x="862946" y="224189"/>
                </a:lnTo>
                <a:lnTo>
                  <a:pt x="887951" y="268749"/>
                </a:lnTo>
                <a:lnTo>
                  <a:pt x="908003" y="316178"/>
                </a:lnTo>
                <a:lnTo>
                  <a:pt x="922756" y="366133"/>
                </a:lnTo>
                <a:lnTo>
                  <a:pt x="931861" y="418267"/>
                </a:lnTo>
                <a:lnTo>
                  <a:pt x="934974" y="472236"/>
                </a:lnTo>
                <a:lnTo>
                  <a:pt x="931861" y="526201"/>
                </a:lnTo>
                <a:lnTo>
                  <a:pt x="922756" y="578332"/>
                </a:lnTo>
                <a:lnTo>
                  <a:pt x="908003" y="628284"/>
                </a:lnTo>
                <a:lnTo>
                  <a:pt x="887951" y="675712"/>
                </a:lnTo>
                <a:lnTo>
                  <a:pt x="862946" y="720271"/>
                </a:lnTo>
                <a:lnTo>
                  <a:pt x="833335" y="761616"/>
                </a:lnTo>
                <a:lnTo>
                  <a:pt x="799465" y="799401"/>
                </a:lnTo>
                <a:lnTo>
                  <a:pt x="761674" y="833272"/>
                </a:lnTo>
                <a:lnTo>
                  <a:pt x="720324" y="862883"/>
                </a:lnTo>
                <a:lnTo>
                  <a:pt x="675760" y="887888"/>
                </a:lnTo>
                <a:lnTo>
                  <a:pt x="628328" y="907940"/>
                </a:lnTo>
                <a:lnTo>
                  <a:pt x="578372" y="922692"/>
                </a:lnTo>
                <a:lnTo>
                  <a:pt x="526240" y="931798"/>
                </a:lnTo>
                <a:lnTo>
                  <a:pt x="472274" y="934910"/>
                </a:lnTo>
                <a:lnTo>
                  <a:pt x="567083" y="934910"/>
                </a:lnTo>
                <a:lnTo>
                  <a:pt x="612702" y="923219"/>
                </a:lnTo>
                <a:lnTo>
                  <a:pt x="656089" y="907341"/>
                </a:lnTo>
                <a:lnTo>
                  <a:pt x="697370" y="887457"/>
                </a:lnTo>
                <a:lnTo>
                  <a:pt x="736306" y="863805"/>
                </a:lnTo>
                <a:lnTo>
                  <a:pt x="772660" y="836621"/>
                </a:lnTo>
                <a:lnTo>
                  <a:pt x="806196" y="806145"/>
                </a:lnTo>
                <a:lnTo>
                  <a:pt x="836675" y="772612"/>
                </a:lnTo>
                <a:lnTo>
                  <a:pt x="863860" y="736259"/>
                </a:lnTo>
                <a:lnTo>
                  <a:pt x="887514" y="697326"/>
                </a:lnTo>
                <a:lnTo>
                  <a:pt x="907400" y="656047"/>
                </a:lnTo>
                <a:lnTo>
                  <a:pt x="923280" y="612662"/>
                </a:lnTo>
                <a:lnTo>
                  <a:pt x="934917" y="567407"/>
                </a:lnTo>
                <a:lnTo>
                  <a:pt x="942073" y="520519"/>
                </a:lnTo>
                <a:lnTo>
                  <a:pt x="944511" y="472236"/>
                </a:lnTo>
                <a:lnTo>
                  <a:pt x="942073" y="423951"/>
                </a:lnTo>
                <a:lnTo>
                  <a:pt x="934917" y="377061"/>
                </a:lnTo>
                <a:lnTo>
                  <a:pt x="923280" y="331804"/>
                </a:lnTo>
                <a:lnTo>
                  <a:pt x="907400" y="288416"/>
                </a:lnTo>
                <a:lnTo>
                  <a:pt x="887514" y="247135"/>
                </a:lnTo>
                <a:lnTo>
                  <a:pt x="863860" y="208200"/>
                </a:lnTo>
                <a:lnTo>
                  <a:pt x="836675" y="171845"/>
                </a:lnTo>
                <a:lnTo>
                  <a:pt x="806196" y="138310"/>
                </a:lnTo>
                <a:lnTo>
                  <a:pt x="772660" y="107832"/>
                </a:lnTo>
                <a:lnTo>
                  <a:pt x="736306" y="80647"/>
                </a:lnTo>
                <a:lnTo>
                  <a:pt x="697370" y="56994"/>
                </a:lnTo>
                <a:lnTo>
                  <a:pt x="656089" y="37109"/>
                </a:lnTo>
                <a:lnTo>
                  <a:pt x="612702" y="21229"/>
                </a:lnTo>
                <a:lnTo>
                  <a:pt x="567446" y="9593"/>
                </a:lnTo>
                <a:lnTo>
                  <a:pt x="520558" y="2437"/>
                </a:lnTo>
                <a:lnTo>
                  <a:pt x="47227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/>
          <p:nvPr/>
        </p:nvSpPr>
        <p:spPr>
          <a:xfrm>
            <a:off x="3573183" y="4272813"/>
            <a:ext cx="80645" cy="19050"/>
          </a:xfrm>
          <a:custGeom>
            <a:avLst/>
            <a:gdLst/>
            <a:ahLst/>
            <a:cxnLst/>
            <a:rect l="l" t="t" r="r" b="b"/>
            <a:pathLst>
              <a:path w="80645" h="19050">
                <a:moveTo>
                  <a:pt x="76428" y="0"/>
                </a:moveTo>
                <a:lnTo>
                  <a:pt x="4152" y="0"/>
                </a:lnTo>
                <a:lnTo>
                  <a:pt x="0" y="4165"/>
                </a:lnTo>
                <a:lnTo>
                  <a:pt x="0" y="14414"/>
                </a:lnTo>
                <a:lnTo>
                  <a:pt x="4152" y="18567"/>
                </a:lnTo>
                <a:lnTo>
                  <a:pt x="76428" y="18567"/>
                </a:lnTo>
                <a:lnTo>
                  <a:pt x="80581" y="14414"/>
                </a:lnTo>
                <a:lnTo>
                  <a:pt x="80581" y="4165"/>
                </a:lnTo>
                <a:lnTo>
                  <a:pt x="76428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/>
          <p:nvPr/>
        </p:nvSpPr>
        <p:spPr>
          <a:xfrm>
            <a:off x="3590569" y="4691976"/>
            <a:ext cx="45720" cy="45720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22809" y="0"/>
                </a:moveTo>
                <a:lnTo>
                  <a:pt x="13941" y="1794"/>
                </a:lnTo>
                <a:lnTo>
                  <a:pt x="6689" y="6684"/>
                </a:lnTo>
                <a:lnTo>
                  <a:pt x="1795" y="13935"/>
                </a:lnTo>
                <a:lnTo>
                  <a:pt x="0" y="22809"/>
                </a:lnTo>
                <a:lnTo>
                  <a:pt x="1795" y="31690"/>
                </a:lnTo>
                <a:lnTo>
                  <a:pt x="6689" y="38944"/>
                </a:lnTo>
                <a:lnTo>
                  <a:pt x="13941" y="43836"/>
                </a:lnTo>
                <a:lnTo>
                  <a:pt x="22809" y="45631"/>
                </a:lnTo>
                <a:lnTo>
                  <a:pt x="31684" y="43836"/>
                </a:lnTo>
                <a:lnTo>
                  <a:pt x="38939" y="38944"/>
                </a:lnTo>
                <a:lnTo>
                  <a:pt x="43835" y="31690"/>
                </a:lnTo>
                <a:lnTo>
                  <a:pt x="45631" y="22809"/>
                </a:lnTo>
                <a:lnTo>
                  <a:pt x="43835" y="13935"/>
                </a:lnTo>
                <a:lnTo>
                  <a:pt x="38939" y="6684"/>
                </a:lnTo>
                <a:lnTo>
                  <a:pt x="31684" y="1794"/>
                </a:lnTo>
                <a:lnTo>
                  <a:pt x="22809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3503371" y="4703788"/>
            <a:ext cx="59690" cy="17145"/>
          </a:xfrm>
          <a:custGeom>
            <a:avLst/>
            <a:gdLst/>
            <a:ahLst/>
            <a:cxnLst/>
            <a:rect l="l" t="t" r="r" b="b"/>
            <a:pathLst>
              <a:path w="59689" h="17145">
                <a:moveTo>
                  <a:pt x="55372" y="0"/>
                </a:moveTo>
                <a:lnTo>
                  <a:pt x="3746" y="0"/>
                </a:lnTo>
                <a:lnTo>
                  <a:pt x="0" y="3746"/>
                </a:lnTo>
                <a:lnTo>
                  <a:pt x="0" y="12954"/>
                </a:lnTo>
                <a:lnTo>
                  <a:pt x="3746" y="16687"/>
                </a:lnTo>
                <a:lnTo>
                  <a:pt x="55372" y="16687"/>
                </a:lnTo>
                <a:lnTo>
                  <a:pt x="59131" y="12954"/>
                </a:lnTo>
                <a:lnTo>
                  <a:pt x="59131" y="3746"/>
                </a:lnTo>
                <a:lnTo>
                  <a:pt x="55372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1" name="object 11"/>
          <p:cNvSpPr/>
          <p:nvPr/>
        </p:nvSpPr>
        <p:spPr>
          <a:xfrm>
            <a:off x="3665842" y="4703788"/>
            <a:ext cx="59690" cy="17145"/>
          </a:xfrm>
          <a:custGeom>
            <a:avLst/>
            <a:gdLst/>
            <a:ahLst/>
            <a:cxnLst/>
            <a:rect l="l" t="t" r="r" b="b"/>
            <a:pathLst>
              <a:path w="59689" h="17145">
                <a:moveTo>
                  <a:pt x="55384" y="0"/>
                </a:moveTo>
                <a:lnTo>
                  <a:pt x="3759" y="0"/>
                </a:lnTo>
                <a:lnTo>
                  <a:pt x="0" y="3746"/>
                </a:lnTo>
                <a:lnTo>
                  <a:pt x="0" y="12954"/>
                </a:lnTo>
                <a:lnTo>
                  <a:pt x="3759" y="16687"/>
                </a:lnTo>
                <a:lnTo>
                  <a:pt x="55384" y="16687"/>
                </a:lnTo>
                <a:lnTo>
                  <a:pt x="59143" y="12954"/>
                </a:lnTo>
                <a:lnTo>
                  <a:pt x="59143" y="3746"/>
                </a:lnTo>
                <a:lnTo>
                  <a:pt x="55384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2" name="object 12"/>
          <p:cNvSpPr/>
          <p:nvPr/>
        </p:nvSpPr>
        <p:spPr>
          <a:xfrm>
            <a:off x="3456622" y="4239107"/>
            <a:ext cx="313690" cy="530860"/>
          </a:xfrm>
          <a:custGeom>
            <a:avLst/>
            <a:gdLst/>
            <a:ahLst/>
            <a:cxnLst/>
            <a:rect l="l" t="t" r="r" b="b"/>
            <a:pathLst>
              <a:path w="313689" h="530860">
                <a:moveTo>
                  <a:pt x="274434" y="0"/>
                </a:moveTo>
                <a:lnTo>
                  <a:pt x="39077" y="0"/>
                </a:lnTo>
                <a:lnTo>
                  <a:pt x="23879" y="3077"/>
                </a:lnTo>
                <a:lnTo>
                  <a:pt x="11456" y="11463"/>
                </a:lnTo>
                <a:lnTo>
                  <a:pt x="3075" y="23890"/>
                </a:lnTo>
                <a:lnTo>
                  <a:pt x="0" y="39090"/>
                </a:lnTo>
                <a:lnTo>
                  <a:pt x="0" y="491464"/>
                </a:lnTo>
                <a:lnTo>
                  <a:pt x="3075" y="506664"/>
                </a:lnTo>
                <a:lnTo>
                  <a:pt x="11456" y="519091"/>
                </a:lnTo>
                <a:lnTo>
                  <a:pt x="23879" y="527478"/>
                </a:lnTo>
                <a:lnTo>
                  <a:pt x="39077" y="530555"/>
                </a:lnTo>
                <a:lnTo>
                  <a:pt x="274434" y="530555"/>
                </a:lnTo>
                <a:lnTo>
                  <a:pt x="289627" y="527478"/>
                </a:lnTo>
                <a:lnTo>
                  <a:pt x="302050" y="519091"/>
                </a:lnTo>
                <a:lnTo>
                  <a:pt x="307263" y="511365"/>
                </a:lnTo>
                <a:lnTo>
                  <a:pt x="39077" y="511365"/>
                </a:lnTo>
                <a:lnTo>
                  <a:pt x="31339" y="509799"/>
                </a:lnTo>
                <a:lnTo>
                  <a:pt x="25012" y="505529"/>
                </a:lnTo>
                <a:lnTo>
                  <a:pt x="20743" y="499203"/>
                </a:lnTo>
                <a:lnTo>
                  <a:pt x="19176" y="491464"/>
                </a:lnTo>
                <a:lnTo>
                  <a:pt x="19176" y="39090"/>
                </a:lnTo>
                <a:lnTo>
                  <a:pt x="20743" y="31344"/>
                </a:lnTo>
                <a:lnTo>
                  <a:pt x="25012" y="25014"/>
                </a:lnTo>
                <a:lnTo>
                  <a:pt x="31339" y="20743"/>
                </a:lnTo>
                <a:lnTo>
                  <a:pt x="39077" y="19177"/>
                </a:lnTo>
                <a:lnTo>
                  <a:pt x="307254" y="19177"/>
                </a:lnTo>
                <a:lnTo>
                  <a:pt x="302050" y="11463"/>
                </a:lnTo>
                <a:lnTo>
                  <a:pt x="289627" y="3077"/>
                </a:lnTo>
                <a:lnTo>
                  <a:pt x="274434" y="0"/>
                </a:lnTo>
                <a:close/>
              </a:path>
              <a:path w="313689" h="530860">
                <a:moveTo>
                  <a:pt x="307254" y="19177"/>
                </a:moveTo>
                <a:lnTo>
                  <a:pt x="274434" y="19177"/>
                </a:lnTo>
                <a:lnTo>
                  <a:pt x="282172" y="20743"/>
                </a:lnTo>
                <a:lnTo>
                  <a:pt x="288499" y="25014"/>
                </a:lnTo>
                <a:lnTo>
                  <a:pt x="292768" y="31344"/>
                </a:lnTo>
                <a:lnTo>
                  <a:pt x="294335" y="39090"/>
                </a:lnTo>
                <a:lnTo>
                  <a:pt x="294335" y="491464"/>
                </a:lnTo>
                <a:lnTo>
                  <a:pt x="292768" y="499203"/>
                </a:lnTo>
                <a:lnTo>
                  <a:pt x="288499" y="505529"/>
                </a:lnTo>
                <a:lnTo>
                  <a:pt x="282172" y="509799"/>
                </a:lnTo>
                <a:lnTo>
                  <a:pt x="274434" y="511365"/>
                </a:lnTo>
                <a:lnTo>
                  <a:pt x="307263" y="511365"/>
                </a:lnTo>
                <a:lnTo>
                  <a:pt x="310435" y="506664"/>
                </a:lnTo>
                <a:lnTo>
                  <a:pt x="313512" y="491464"/>
                </a:lnTo>
                <a:lnTo>
                  <a:pt x="313512" y="39090"/>
                </a:lnTo>
                <a:lnTo>
                  <a:pt x="310435" y="23890"/>
                </a:lnTo>
                <a:lnTo>
                  <a:pt x="307254" y="19177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3" name="object 13"/>
          <p:cNvSpPr/>
          <p:nvPr/>
        </p:nvSpPr>
        <p:spPr>
          <a:xfrm>
            <a:off x="3486289" y="4306366"/>
            <a:ext cx="255270" cy="373380"/>
          </a:xfrm>
          <a:custGeom>
            <a:avLst/>
            <a:gdLst/>
            <a:ahLst/>
            <a:cxnLst/>
            <a:rect l="l" t="t" r="r" b="b"/>
            <a:pathLst>
              <a:path w="255270" h="373379">
                <a:moveTo>
                  <a:pt x="0" y="372795"/>
                </a:moveTo>
                <a:lnTo>
                  <a:pt x="254711" y="372795"/>
                </a:lnTo>
                <a:lnTo>
                  <a:pt x="254711" y="0"/>
                </a:lnTo>
                <a:lnTo>
                  <a:pt x="0" y="0"/>
                </a:lnTo>
                <a:lnTo>
                  <a:pt x="0" y="372795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4" name="object 14"/>
          <p:cNvSpPr/>
          <p:nvPr/>
        </p:nvSpPr>
        <p:spPr>
          <a:xfrm>
            <a:off x="3528771" y="4373626"/>
            <a:ext cx="170815" cy="227965"/>
          </a:xfrm>
          <a:custGeom>
            <a:avLst/>
            <a:gdLst/>
            <a:ahLst/>
            <a:cxnLst/>
            <a:rect l="l" t="t" r="r" b="b"/>
            <a:pathLst>
              <a:path w="170814" h="227964">
                <a:moveTo>
                  <a:pt x="44538" y="0"/>
                </a:moveTo>
                <a:lnTo>
                  <a:pt x="3873" y="22174"/>
                </a:lnTo>
                <a:lnTo>
                  <a:pt x="0" y="37604"/>
                </a:lnTo>
                <a:lnTo>
                  <a:pt x="144" y="52237"/>
                </a:lnTo>
                <a:lnTo>
                  <a:pt x="11849" y="102108"/>
                </a:lnTo>
                <a:lnTo>
                  <a:pt x="34036" y="146456"/>
                </a:lnTo>
                <a:lnTo>
                  <a:pt x="64249" y="185813"/>
                </a:lnTo>
                <a:lnTo>
                  <a:pt x="103984" y="218146"/>
                </a:lnTo>
                <a:lnTo>
                  <a:pt x="132651" y="227926"/>
                </a:lnTo>
                <a:lnTo>
                  <a:pt x="157378" y="219354"/>
                </a:lnTo>
                <a:lnTo>
                  <a:pt x="160134" y="217170"/>
                </a:lnTo>
                <a:lnTo>
                  <a:pt x="170383" y="201041"/>
                </a:lnTo>
                <a:lnTo>
                  <a:pt x="169799" y="195580"/>
                </a:lnTo>
                <a:lnTo>
                  <a:pt x="150895" y="176212"/>
                </a:lnTo>
                <a:lnTo>
                  <a:pt x="109359" y="176212"/>
                </a:lnTo>
                <a:lnTo>
                  <a:pt x="101206" y="174421"/>
                </a:lnTo>
                <a:lnTo>
                  <a:pt x="94056" y="169570"/>
                </a:lnTo>
                <a:lnTo>
                  <a:pt x="65303" y="126898"/>
                </a:lnTo>
                <a:lnTo>
                  <a:pt x="39497" y="82397"/>
                </a:lnTo>
                <a:lnTo>
                  <a:pt x="38252" y="73837"/>
                </a:lnTo>
                <a:lnTo>
                  <a:pt x="40195" y="65735"/>
                </a:lnTo>
                <a:lnTo>
                  <a:pt x="54124" y="65735"/>
                </a:lnTo>
                <a:lnTo>
                  <a:pt x="66040" y="58966"/>
                </a:lnTo>
                <a:lnTo>
                  <a:pt x="67741" y="54406"/>
                </a:lnTo>
                <a:lnTo>
                  <a:pt x="49212" y="2895"/>
                </a:lnTo>
                <a:lnTo>
                  <a:pt x="44538" y="0"/>
                </a:lnTo>
                <a:close/>
              </a:path>
              <a:path w="170814" h="227964">
                <a:moveTo>
                  <a:pt x="126746" y="155930"/>
                </a:moveTo>
                <a:lnTo>
                  <a:pt x="110731" y="166928"/>
                </a:lnTo>
                <a:lnTo>
                  <a:pt x="109105" y="170167"/>
                </a:lnTo>
                <a:lnTo>
                  <a:pt x="109359" y="176212"/>
                </a:lnTo>
                <a:lnTo>
                  <a:pt x="150895" y="176212"/>
                </a:lnTo>
                <a:lnTo>
                  <a:pt x="131584" y="156400"/>
                </a:lnTo>
                <a:lnTo>
                  <a:pt x="126746" y="155930"/>
                </a:lnTo>
                <a:close/>
              </a:path>
              <a:path w="170814" h="227964">
                <a:moveTo>
                  <a:pt x="54124" y="65735"/>
                </a:moveTo>
                <a:lnTo>
                  <a:pt x="40195" y="65735"/>
                </a:lnTo>
                <a:lnTo>
                  <a:pt x="45529" y="68592"/>
                </a:lnTo>
                <a:lnTo>
                  <a:pt x="49161" y="68554"/>
                </a:lnTo>
                <a:lnTo>
                  <a:pt x="54124" y="65735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5" name="object 15"/>
          <p:cNvSpPr/>
          <p:nvPr/>
        </p:nvSpPr>
        <p:spPr>
          <a:xfrm>
            <a:off x="3750957" y="4585144"/>
            <a:ext cx="19685" cy="25400"/>
          </a:xfrm>
          <a:custGeom>
            <a:avLst/>
            <a:gdLst/>
            <a:ahLst/>
            <a:cxnLst/>
            <a:rect l="l" t="t" r="r" b="b"/>
            <a:pathLst>
              <a:path w="19685" h="25400">
                <a:moveTo>
                  <a:pt x="19177" y="0"/>
                </a:moveTo>
                <a:lnTo>
                  <a:pt x="0" y="6896"/>
                </a:lnTo>
                <a:lnTo>
                  <a:pt x="0" y="24917"/>
                </a:lnTo>
                <a:lnTo>
                  <a:pt x="19177" y="18808"/>
                </a:lnTo>
                <a:lnTo>
                  <a:pt x="19177" y="0"/>
                </a:lnTo>
                <a:close/>
              </a:path>
            </a:pathLst>
          </a:custGeom>
          <a:solidFill>
            <a:srgbClr val="414242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6" name="object 16"/>
          <p:cNvSpPr/>
          <p:nvPr/>
        </p:nvSpPr>
        <p:spPr>
          <a:xfrm>
            <a:off x="3657282" y="4470400"/>
            <a:ext cx="83820" cy="162560"/>
          </a:xfrm>
          <a:custGeom>
            <a:avLst/>
            <a:gdLst/>
            <a:ahLst/>
            <a:cxnLst/>
            <a:rect l="l" t="t" r="r" b="b"/>
            <a:pathLst>
              <a:path w="83820" h="162560">
                <a:moveTo>
                  <a:pt x="83731" y="125234"/>
                </a:moveTo>
                <a:lnTo>
                  <a:pt x="29832" y="144614"/>
                </a:lnTo>
                <a:lnTo>
                  <a:pt x="26060" y="155333"/>
                </a:lnTo>
                <a:lnTo>
                  <a:pt x="22072" y="162458"/>
                </a:lnTo>
                <a:lnTo>
                  <a:pt x="83731" y="142824"/>
                </a:lnTo>
                <a:lnTo>
                  <a:pt x="83731" y="125234"/>
                </a:lnTo>
                <a:close/>
              </a:path>
              <a:path w="83820" h="162560">
                <a:moveTo>
                  <a:pt x="266" y="0"/>
                </a:moveTo>
                <a:lnTo>
                  <a:pt x="139" y="1739"/>
                </a:lnTo>
                <a:lnTo>
                  <a:pt x="38" y="3492"/>
                </a:lnTo>
                <a:lnTo>
                  <a:pt x="0" y="5245"/>
                </a:lnTo>
                <a:lnTo>
                  <a:pt x="1363" y="23187"/>
                </a:lnTo>
                <a:lnTo>
                  <a:pt x="6067" y="40592"/>
                </a:lnTo>
                <a:lnTo>
                  <a:pt x="13891" y="57287"/>
                </a:lnTo>
                <a:lnTo>
                  <a:pt x="24612" y="73101"/>
                </a:lnTo>
                <a:lnTo>
                  <a:pt x="29209" y="78778"/>
                </a:lnTo>
                <a:lnTo>
                  <a:pt x="32232" y="84988"/>
                </a:lnTo>
                <a:lnTo>
                  <a:pt x="34074" y="91414"/>
                </a:lnTo>
                <a:lnTo>
                  <a:pt x="38303" y="95758"/>
                </a:lnTo>
                <a:lnTo>
                  <a:pt x="38735" y="96278"/>
                </a:lnTo>
                <a:lnTo>
                  <a:pt x="39103" y="96837"/>
                </a:lnTo>
                <a:lnTo>
                  <a:pt x="39458" y="94361"/>
                </a:lnTo>
                <a:lnTo>
                  <a:pt x="39725" y="91821"/>
                </a:lnTo>
                <a:lnTo>
                  <a:pt x="39852" y="89281"/>
                </a:lnTo>
                <a:lnTo>
                  <a:pt x="38810" y="80912"/>
                </a:lnTo>
                <a:lnTo>
                  <a:pt x="36475" y="72740"/>
                </a:lnTo>
                <a:lnTo>
                  <a:pt x="32639" y="64933"/>
                </a:lnTo>
                <a:lnTo>
                  <a:pt x="27089" y="57658"/>
                </a:lnTo>
                <a:lnTo>
                  <a:pt x="16595" y="44368"/>
                </a:lnTo>
                <a:lnTo>
                  <a:pt x="8510" y="30252"/>
                </a:lnTo>
                <a:lnTo>
                  <a:pt x="3009" y="15425"/>
                </a:lnTo>
                <a:lnTo>
                  <a:pt x="266" y="0"/>
                </a:lnTo>
                <a:close/>
              </a:path>
            </a:pathLst>
          </a:custGeom>
          <a:solidFill>
            <a:srgbClr val="D31D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7" name="object 17"/>
          <p:cNvSpPr/>
          <p:nvPr/>
        </p:nvSpPr>
        <p:spPr>
          <a:xfrm>
            <a:off x="3657282" y="4338434"/>
            <a:ext cx="387350" cy="278765"/>
          </a:xfrm>
          <a:custGeom>
            <a:avLst/>
            <a:gdLst/>
            <a:ahLst/>
            <a:cxnLst/>
            <a:rect l="l" t="t" r="r" b="b"/>
            <a:pathLst>
              <a:path w="387350" h="278764">
                <a:moveTo>
                  <a:pt x="196659" y="0"/>
                </a:moveTo>
                <a:lnTo>
                  <a:pt x="145068" y="3670"/>
                </a:lnTo>
                <a:lnTo>
                  <a:pt x="98505" y="15641"/>
                </a:lnTo>
                <a:lnTo>
                  <a:pt x="58843" y="34739"/>
                </a:lnTo>
                <a:lnTo>
                  <a:pt x="27956" y="59792"/>
                </a:lnTo>
                <a:lnTo>
                  <a:pt x="0" y="123075"/>
                </a:lnTo>
                <a:lnTo>
                  <a:pt x="1507" y="140940"/>
                </a:lnTo>
                <a:lnTo>
                  <a:pt x="6696" y="158105"/>
                </a:lnTo>
                <a:lnTo>
                  <a:pt x="15309" y="174389"/>
                </a:lnTo>
                <a:lnTo>
                  <a:pt x="27089" y="189611"/>
                </a:lnTo>
                <a:lnTo>
                  <a:pt x="39507" y="217322"/>
                </a:lnTo>
                <a:lnTo>
                  <a:pt x="37123" y="246364"/>
                </a:lnTo>
                <a:lnTo>
                  <a:pt x="29026" y="269267"/>
                </a:lnTo>
                <a:lnTo>
                  <a:pt x="24307" y="278561"/>
                </a:lnTo>
                <a:lnTo>
                  <a:pt x="122478" y="243255"/>
                </a:lnTo>
                <a:lnTo>
                  <a:pt x="264006" y="243255"/>
                </a:lnTo>
                <a:lnTo>
                  <a:pt x="288872" y="236868"/>
                </a:lnTo>
                <a:lnTo>
                  <a:pt x="328539" y="217771"/>
                </a:lnTo>
                <a:lnTo>
                  <a:pt x="359424" y="192717"/>
                </a:lnTo>
                <a:lnTo>
                  <a:pt x="379652" y="162881"/>
                </a:lnTo>
                <a:lnTo>
                  <a:pt x="387350" y="129438"/>
                </a:lnTo>
                <a:lnTo>
                  <a:pt x="381228" y="95773"/>
                </a:lnTo>
                <a:lnTo>
                  <a:pt x="362422" y="65298"/>
                </a:lnTo>
                <a:lnTo>
                  <a:pt x="332747" y="39249"/>
                </a:lnTo>
                <a:lnTo>
                  <a:pt x="294019" y="18859"/>
                </a:lnTo>
                <a:lnTo>
                  <a:pt x="248051" y="5365"/>
                </a:lnTo>
                <a:lnTo>
                  <a:pt x="196659" y="0"/>
                </a:lnTo>
                <a:close/>
              </a:path>
              <a:path w="387350" h="278764">
                <a:moveTo>
                  <a:pt x="264006" y="243255"/>
                </a:moveTo>
                <a:lnTo>
                  <a:pt x="122478" y="243255"/>
                </a:lnTo>
                <a:lnTo>
                  <a:pt x="138669" y="247005"/>
                </a:lnTo>
                <a:lnTo>
                  <a:pt x="155489" y="249834"/>
                </a:lnTo>
                <a:lnTo>
                  <a:pt x="172856" y="251681"/>
                </a:lnTo>
                <a:lnTo>
                  <a:pt x="190690" y="252488"/>
                </a:lnTo>
                <a:lnTo>
                  <a:pt x="242297" y="248832"/>
                </a:lnTo>
                <a:lnTo>
                  <a:pt x="264006" y="243255"/>
                </a:lnTo>
                <a:close/>
              </a:path>
            </a:pathLst>
          </a:custGeom>
          <a:solidFill>
            <a:srgbClr val="4899C3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8" name="object 18"/>
          <p:cNvSpPr/>
          <p:nvPr/>
        </p:nvSpPr>
        <p:spPr>
          <a:xfrm>
            <a:off x="3657282" y="4330928"/>
            <a:ext cx="387350" cy="278765"/>
          </a:xfrm>
          <a:custGeom>
            <a:avLst/>
            <a:gdLst/>
            <a:ahLst/>
            <a:cxnLst/>
            <a:rect l="l" t="t" r="r" b="b"/>
            <a:pathLst>
              <a:path w="387350" h="278764">
                <a:moveTo>
                  <a:pt x="196659" y="0"/>
                </a:moveTo>
                <a:lnTo>
                  <a:pt x="145068" y="3671"/>
                </a:lnTo>
                <a:lnTo>
                  <a:pt x="98505" y="15644"/>
                </a:lnTo>
                <a:lnTo>
                  <a:pt x="58843" y="34744"/>
                </a:lnTo>
                <a:lnTo>
                  <a:pt x="27956" y="59798"/>
                </a:lnTo>
                <a:lnTo>
                  <a:pt x="0" y="123075"/>
                </a:lnTo>
                <a:lnTo>
                  <a:pt x="1507" y="140946"/>
                </a:lnTo>
                <a:lnTo>
                  <a:pt x="6696" y="158111"/>
                </a:lnTo>
                <a:lnTo>
                  <a:pt x="15309" y="174396"/>
                </a:lnTo>
                <a:lnTo>
                  <a:pt x="27089" y="189623"/>
                </a:lnTo>
                <a:lnTo>
                  <a:pt x="39507" y="217334"/>
                </a:lnTo>
                <a:lnTo>
                  <a:pt x="37123" y="246376"/>
                </a:lnTo>
                <a:lnTo>
                  <a:pt x="29026" y="269280"/>
                </a:lnTo>
                <a:lnTo>
                  <a:pt x="24307" y="278574"/>
                </a:lnTo>
                <a:lnTo>
                  <a:pt x="122478" y="243255"/>
                </a:lnTo>
                <a:lnTo>
                  <a:pt x="264014" y="243255"/>
                </a:lnTo>
                <a:lnTo>
                  <a:pt x="288872" y="236871"/>
                </a:lnTo>
                <a:lnTo>
                  <a:pt x="328539" y="217778"/>
                </a:lnTo>
                <a:lnTo>
                  <a:pt x="359424" y="192727"/>
                </a:lnTo>
                <a:lnTo>
                  <a:pt x="379652" y="162893"/>
                </a:lnTo>
                <a:lnTo>
                  <a:pt x="387350" y="129451"/>
                </a:lnTo>
                <a:lnTo>
                  <a:pt x="381228" y="95780"/>
                </a:lnTo>
                <a:lnTo>
                  <a:pt x="362422" y="65302"/>
                </a:lnTo>
                <a:lnTo>
                  <a:pt x="332747" y="39250"/>
                </a:lnTo>
                <a:lnTo>
                  <a:pt x="294019" y="18860"/>
                </a:lnTo>
                <a:lnTo>
                  <a:pt x="248051" y="5365"/>
                </a:lnTo>
                <a:lnTo>
                  <a:pt x="196659" y="0"/>
                </a:lnTo>
                <a:close/>
              </a:path>
              <a:path w="387350" h="278764">
                <a:moveTo>
                  <a:pt x="264014" y="243255"/>
                </a:moveTo>
                <a:lnTo>
                  <a:pt x="122478" y="243255"/>
                </a:lnTo>
                <a:lnTo>
                  <a:pt x="138669" y="247005"/>
                </a:lnTo>
                <a:lnTo>
                  <a:pt x="155489" y="249834"/>
                </a:lnTo>
                <a:lnTo>
                  <a:pt x="172856" y="251681"/>
                </a:lnTo>
                <a:lnTo>
                  <a:pt x="190690" y="252488"/>
                </a:lnTo>
                <a:lnTo>
                  <a:pt x="242297" y="248833"/>
                </a:lnTo>
                <a:lnTo>
                  <a:pt x="264014" y="243255"/>
                </a:lnTo>
                <a:close/>
              </a:path>
            </a:pathLst>
          </a:custGeom>
          <a:solidFill>
            <a:srgbClr val="82D2F6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9" name="object 19"/>
          <p:cNvSpPr/>
          <p:nvPr/>
        </p:nvSpPr>
        <p:spPr>
          <a:xfrm>
            <a:off x="3657536" y="4330890"/>
            <a:ext cx="387350" cy="135255"/>
          </a:xfrm>
          <a:custGeom>
            <a:avLst/>
            <a:gdLst/>
            <a:ahLst/>
            <a:cxnLst/>
            <a:rect l="l" t="t" r="r" b="b"/>
            <a:pathLst>
              <a:path w="387350" h="135254">
                <a:moveTo>
                  <a:pt x="284945" y="16306"/>
                </a:moveTo>
                <a:lnTo>
                  <a:pt x="193446" y="16306"/>
                </a:lnTo>
                <a:lnTo>
                  <a:pt x="196735" y="16344"/>
                </a:lnTo>
                <a:lnTo>
                  <a:pt x="254712" y="23093"/>
                </a:lnTo>
                <a:lnTo>
                  <a:pt x="305354" y="40118"/>
                </a:lnTo>
                <a:lnTo>
                  <a:pt x="346015" y="65610"/>
                </a:lnTo>
                <a:lnTo>
                  <a:pt x="374047" y="97756"/>
                </a:lnTo>
                <a:lnTo>
                  <a:pt x="386803" y="134747"/>
                </a:lnTo>
                <a:lnTo>
                  <a:pt x="387032" y="131254"/>
                </a:lnTo>
                <a:lnTo>
                  <a:pt x="362168" y="65334"/>
                </a:lnTo>
                <a:lnTo>
                  <a:pt x="332493" y="39284"/>
                </a:lnTo>
                <a:lnTo>
                  <a:pt x="293765" y="18895"/>
                </a:lnTo>
                <a:lnTo>
                  <a:pt x="284945" y="16306"/>
                </a:lnTo>
                <a:close/>
              </a:path>
              <a:path w="387350" h="135254">
                <a:moveTo>
                  <a:pt x="191642" y="0"/>
                </a:moveTo>
                <a:lnTo>
                  <a:pt x="131697" y="6237"/>
                </a:lnTo>
                <a:lnTo>
                  <a:pt x="79480" y="23598"/>
                </a:lnTo>
                <a:lnTo>
                  <a:pt x="38080" y="50152"/>
                </a:lnTo>
                <a:lnTo>
                  <a:pt x="10583" y="83963"/>
                </a:lnTo>
                <a:lnTo>
                  <a:pt x="76" y="123101"/>
                </a:lnTo>
                <a:lnTo>
                  <a:pt x="0" y="126796"/>
                </a:lnTo>
                <a:lnTo>
                  <a:pt x="241" y="130441"/>
                </a:lnTo>
                <a:lnTo>
                  <a:pt x="609" y="134048"/>
                </a:lnTo>
                <a:lnTo>
                  <a:pt x="12954" y="96439"/>
                </a:lnTo>
                <a:lnTo>
                  <a:pt x="41075" y="64068"/>
                </a:lnTo>
                <a:lnTo>
                  <a:pt x="82142" y="38728"/>
                </a:lnTo>
                <a:lnTo>
                  <a:pt x="133321" y="22210"/>
                </a:lnTo>
                <a:lnTo>
                  <a:pt x="191782" y="16306"/>
                </a:lnTo>
                <a:lnTo>
                  <a:pt x="284945" y="16306"/>
                </a:lnTo>
                <a:lnTo>
                  <a:pt x="247797" y="5402"/>
                </a:lnTo>
                <a:lnTo>
                  <a:pt x="196405" y="38"/>
                </a:lnTo>
                <a:lnTo>
                  <a:pt x="191642" y="0"/>
                </a:lnTo>
                <a:close/>
              </a:path>
            </a:pathLst>
          </a:custGeom>
          <a:solidFill>
            <a:srgbClr val="CDEBFB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0" name="object 20"/>
          <p:cNvSpPr/>
          <p:nvPr/>
        </p:nvSpPr>
        <p:spPr>
          <a:xfrm>
            <a:off x="3912133" y="443075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5275" y="0"/>
                </a:moveTo>
                <a:lnTo>
                  <a:pt x="4216" y="0"/>
                </a:lnTo>
                <a:lnTo>
                  <a:pt x="0" y="4203"/>
                </a:lnTo>
                <a:lnTo>
                  <a:pt x="0" y="45275"/>
                </a:lnTo>
                <a:lnTo>
                  <a:pt x="4216" y="49479"/>
                </a:lnTo>
                <a:lnTo>
                  <a:pt x="45275" y="49479"/>
                </a:lnTo>
                <a:lnTo>
                  <a:pt x="49504" y="45275"/>
                </a:lnTo>
                <a:lnTo>
                  <a:pt x="49504" y="4203"/>
                </a:lnTo>
                <a:lnTo>
                  <a:pt x="4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1" name="object 21"/>
          <p:cNvSpPr/>
          <p:nvPr/>
        </p:nvSpPr>
        <p:spPr>
          <a:xfrm>
            <a:off x="3826205" y="443075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5275" y="0"/>
                </a:moveTo>
                <a:lnTo>
                  <a:pt x="4216" y="0"/>
                </a:lnTo>
                <a:lnTo>
                  <a:pt x="0" y="4203"/>
                </a:lnTo>
                <a:lnTo>
                  <a:pt x="0" y="45275"/>
                </a:lnTo>
                <a:lnTo>
                  <a:pt x="4216" y="49479"/>
                </a:lnTo>
                <a:lnTo>
                  <a:pt x="45275" y="49479"/>
                </a:lnTo>
                <a:lnTo>
                  <a:pt x="49504" y="45275"/>
                </a:lnTo>
                <a:lnTo>
                  <a:pt x="49504" y="4203"/>
                </a:lnTo>
                <a:lnTo>
                  <a:pt x="4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2" name="object 22"/>
          <p:cNvSpPr/>
          <p:nvPr/>
        </p:nvSpPr>
        <p:spPr>
          <a:xfrm>
            <a:off x="3740289" y="4430750"/>
            <a:ext cx="49530" cy="49530"/>
          </a:xfrm>
          <a:custGeom>
            <a:avLst/>
            <a:gdLst/>
            <a:ahLst/>
            <a:cxnLst/>
            <a:rect l="l" t="t" r="r" b="b"/>
            <a:pathLst>
              <a:path w="49529" h="49529">
                <a:moveTo>
                  <a:pt x="45275" y="0"/>
                </a:moveTo>
                <a:lnTo>
                  <a:pt x="4216" y="0"/>
                </a:lnTo>
                <a:lnTo>
                  <a:pt x="0" y="4203"/>
                </a:lnTo>
                <a:lnTo>
                  <a:pt x="0" y="45275"/>
                </a:lnTo>
                <a:lnTo>
                  <a:pt x="4216" y="49479"/>
                </a:lnTo>
                <a:lnTo>
                  <a:pt x="45275" y="49479"/>
                </a:lnTo>
                <a:lnTo>
                  <a:pt x="49479" y="45275"/>
                </a:lnTo>
                <a:lnTo>
                  <a:pt x="49479" y="4203"/>
                </a:lnTo>
                <a:lnTo>
                  <a:pt x="452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3" name="object 23"/>
          <p:cNvSpPr/>
          <p:nvPr/>
        </p:nvSpPr>
        <p:spPr>
          <a:xfrm>
            <a:off x="6064161" y="4036936"/>
            <a:ext cx="934961" cy="934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4" name="object 24"/>
          <p:cNvSpPr/>
          <p:nvPr/>
        </p:nvSpPr>
        <p:spPr>
          <a:xfrm>
            <a:off x="6059385" y="4032161"/>
            <a:ext cx="944880" cy="944880"/>
          </a:xfrm>
          <a:custGeom>
            <a:avLst/>
            <a:gdLst/>
            <a:ahLst/>
            <a:cxnLst/>
            <a:rect l="l" t="t" r="r" b="b"/>
            <a:pathLst>
              <a:path w="944879" h="944879">
                <a:moveTo>
                  <a:pt x="472262" y="0"/>
                </a:moveTo>
                <a:lnTo>
                  <a:pt x="423976" y="2437"/>
                </a:lnTo>
                <a:lnTo>
                  <a:pt x="377085" y="9593"/>
                </a:lnTo>
                <a:lnTo>
                  <a:pt x="331827" y="21229"/>
                </a:lnTo>
                <a:lnTo>
                  <a:pt x="288437" y="37109"/>
                </a:lnTo>
                <a:lnTo>
                  <a:pt x="247155" y="56994"/>
                </a:lnTo>
                <a:lnTo>
                  <a:pt x="208217" y="80647"/>
                </a:lnTo>
                <a:lnTo>
                  <a:pt x="171860" y="107832"/>
                </a:lnTo>
                <a:lnTo>
                  <a:pt x="138323" y="138310"/>
                </a:lnTo>
                <a:lnTo>
                  <a:pt x="107842" y="171845"/>
                </a:lnTo>
                <a:lnTo>
                  <a:pt x="80655" y="208200"/>
                </a:lnTo>
                <a:lnTo>
                  <a:pt x="57000" y="247135"/>
                </a:lnTo>
                <a:lnTo>
                  <a:pt x="37113" y="288416"/>
                </a:lnTo>
                <a:lnTo>
                  <a:pt x="21232" y="331804"/>
                </a:lnTo>
                <a:lnTo>
                  <a:pt x="9594" y="377061"/>
                </a:lnTo>
                <a:lnTo>
                  <a:pt x="2438" y="423951"/>
                </a:lnTo>
                <a:lnTo>
                  <a:pt x="0" y="472236"/>
                </a:lnTo>
                <a:lnTo>
                  <a:pt x="2438" y="520519"/>
                </a:lnTo>
                <a:lnTo>
                  <a:pt x="9594" y="567407"/>
                </a:lnTo>
                <a:lnTo>
                  <a:pt x="21232" y="612662"/>
                </a:lnTo>
                <a:lnTo>
                  <a:pt x="37113" y="656047"/>
                </a:lnTo>
                <a:lnTo>
                  <a:pt x="57000" y="697326"/>
                </a:lnTo>
                <a:lnTo>
                  <a:pt x="80655" y="736259"/>
                </a:lnTo>
                <a:lnTo>
                  <a:pt x="107842" y="772612"/>
                </a:lnTo>
                <a:lnTo>
                  <a:pt x="138323" y="806145"/>
                </a:lnTo>
                <a:lnTo>
                  <a:pt x="171860" y="836621"/>
                </a:lnTo>
                <a:lnTo>
                  <a:pt x="208217" y="863805"/>
                </a:lnTo>
                <a:lnTo>
                  <a:pt x="247155" y="887457"/>
                </a:lnTo>
                <a:lnTo>
                  <a:pt x="288437" y="907341"/>
                </a:lnTo>
                <a:lnTo>
                  <a:pt x="331827" y="923219"/>
                </a:lnTo>
                <a:lnTo>
                  <a:pt x="377085" y="934855"/>
                </a:lnTo>
                <a:lnTo>
                  <a:pt x="423976" y="942010"/>
                </a:lnTo>
                <a:lnTo>
                  <a:pt x="472262" y="944448"/>
                </a:lnTo>
                <a:lnTo>
                  <a:pt x="520543" y="942010"/>
                </a:lnTo>
                <a:lnTo>
                  <a:pt x="567067" y="934910"/>
                </a:lnTo>
                <a:lnTo>
                  <a:pt x="472262" y="934910"/>
                </a:lnTo>
                <a:lnTo>
                  <a:pt x="418297" y="931798"/>
                </a:lnTo>
                <a:lnTo>
                  <a:pt x="366163" y="922692"/>
                </a:lnTo>
                <a:lnTo>
                  <a:pt x="316207" y="907940"/>
                </a:lnTo>
                <a:lnTo>
                  <a:pt x="268773" y="887888"/>
                </a:lnTo>
                <a:lnTo>
                  <a:pt x="224207" y="862883"/>
                </a:lnTo>
                <a:lnTo>
                  <a:pt x="182854" y="833272"/>
                </a:lnTo>
                <a:lnTo>
                  <a:pt x="145059" y="799401"/>
                </a:lnTo>
                <a:lnTo>
                  <a:pt x="111183" y="761616"/>
                </a:lnTo>
                <a:lnTo>
                  <a:pt x="81566" y="720271"/>
                </a:lnTo>
                <a:lnTo>
                  <a:pt x="56557" y="675712"/>
                </a:lnTo>
                <a:lnTo>
                  <a:pt x="36501" y="628284"/>
                </a:lnTo>
                <a:lnTo>
                  <a:pt x="21745" y="578332"/>
                </a:lnTo>
                <a:lnTo>
                  <a:pt x="12638" y="526201"/>
                </a:lnTo>
                <a:lnTo>
                  <a:pt x="9524" y="472236"/>
                </a:lnTo>
                <a:lnTo>
                  <a:pt x="12638" y="418267"/>
                </a:lnTo>
                <a:lnTo>
                  <a:pt x="21745" y="366133"/>
                </a:lnTo>
                <a:lnTo>
                  <a:pt x="36501" y="316178"/>
                </a:lnTo>
                <a:lnTo>
                  <a:pt x="56557" y="268749"/>
                </a:lnTo>
                <a:lnTo>
                  <a:pt x="81566" y="224189"/>
                </a:lnTo>
                <a:lnTo>
                  <a:pt x="111183" y="182844"/>
                </a:lnTo>
                <a:lnTo>
                  <a:pt x="145059" y="145059"/>
                </a:lnTo>
                <a:lnTo>
                  <a:pt x="182854" y="111188"/>
                </a:lnTo>
                <a:lnTo>
                  <a:pt x="224207" y="81577"/>
                </a:lnTo>
                <a:lnTo>
                  <a:pt x="268773" y="56572"/>
                </a:lnTo>
                <a:lnTo>
                  <a:pt x="316207" y="36520"/>
                </a:lnTo>
                <a:lnTo>
                  <a:pt x="366163" y="21768"/>
                </a:lnTo>
                <a:lnTo>
                  <a:pt x="418297" y="12662"/>
                </a:lnTo>
                <a:lnTo>
                  <a:pt x="472262" y="9550"/>
                </a:lnTo>
                <a:lnTo>
                  <a:pt x="472262" y="0"/>
                </a:lnTo>
                <a:close/>
              </a:path>
              <a:path w="944879" h="944879">
                <a:moveTo>
                  <a:pt x="472262" y="0"/>
                </a:moveTo>
                <a:lnTo>
                  <a:pt x="472262" y="9550"/>
                </a:lnTo>
                <a:lnTo>
                  <a:pt x="526222" y="12662"/>
                </a:lnTo>
                <a:lnTo>
                  <a:pt x="578352" y="21768"/>
                </a:lnTo>
                <a:lnTo>
                  <a:pt x="628305" y="36520"/>
                </a:lnTo>
                <a:lnTo>
                  <a:pt x="675736" y="56572"/>
                </a:lnTo>
                <a:lnTo>
                  <a:pt x="720299" y="81577"/>
                </a:lnTo>
                <a:lnTo>
                  <a:pt x="761649" y="111188"/>
                </a:lnTo>
                <a:lnTo>
                  <a:pt x="799439" y="145059"/>
                </a:lnTo>
                <a:lnTo>
                  <a:pt x="833314" y="182844"/>
                </a:lnTo>
                <a:lnTo>
                  <a:pt x="862929" y="224189"/>
                </a:lnTo>
                <a:lnTo>
                  <a:pt x="887936" y="268749"/>
                </a:lnTo>
                <a:lnTo>
                  <a:pt x="907990" y="316178"/>
                </a:lnTo>
                <a:lnTo>
                  <a:pt x="922743" y="366133"/>
                </a:lnTo>
                <a:lnTo>
                  <a:pt x="931848" y="418267"/>
                </a:lnTo>
                <a:lnTo>
                  <a:pt x="934961" y="472236"/>
                </a:lnTo>
                <a:lnTo>
                  <a:pt x="931848" y="526201"/>
                </a:lnTo>
                <a:lnTo>
                  <a:pt x="922743" y="578332"/>
                </a:lnTo>
                <a:lnTo>
                  <a:pt x="907990" y="628284"/>
                </a:lnTo>
                <a:lnTo>
                  <a:pt x="887936" y="675712"/>
                </a:lnTo>
                <a:lnTo>
                  <a:pt x="862929" y="720271"/>
                </a:lnTo>
                <a:lnTo>
                  <a:pt x="833314" y="761616"/>
                </a:lnTo>
                <a:lnTo>
                  <a:pt x="799439" y="799401"/>
                </a:lnTo>
                <a:lnTo>
                  <a:pt x="761649" y="833272"/>
                </a:lnTo>
                <a:lnTo>
                  <a:pt x="720299" y="862883"/>
                </a:lnTo>
                <a:lnTo>
                  <a:pt x="675736" y="887888"/>
                </a:lnTo>
                <a:lnTo>
                  <a:pt x="628305" y="907940"/>
                </a:lnTo>
                <a:lnTo>
                  <a:pt x="578352" y="922692"/>
                </a:lnTo>
                <a:lnTo>
                  <a:pt x="526222" y="931798"/>
                </a:lnTo>
                <a:lnTo>
                  <a:pt x="472262" y="934910"/>
                </a:lnTo>
                <a:lnTo>
                  <a:pt x="567067" y="934910"/>
                </a:lnTo>
                <a:lnTo>
                  <a:pt x="612686" y="923219"/>
                </a:lnTo>
                <a:lnTo>
                  <a:pt x="656073" y="907341"/>
                </a:lnTo>
                <a:lnTo>
                  <a:pt x="697354" y="887457"/>
                </a:lnTo>
                <a:lnTo>
                  <a:pt x="736291" y="863805"/>
                </a:lnTo>
                <a:lnTo>
                  <a:pt x="772647" y="836621"/>
                </a:lnTo>
                <a:lnTo>
                  <a:pt x="806184" y="806145"/>
                </a:lnTo>
                <a:lnTo>
                  <a:pt x="836665" y="772612"/>
                </a:lnTo>
                <a:lnTo>
                  <a:pt x="863853" y="736259"/>
                </a:lnTo>
                <a:lnTo>
                  <a:pt x="887509" y="697326"/>
                </a:lnTo>
                <a:lnTo>
                  <a:pt x="907396" y="656047"/>
                </a:lnTo>
                <a:lnTo>
                  <a:pt x="923278" y="612662"/>
                </a:lnTo>
                <a:lnTo>
                  <a:pt x="934916" y="567407"/>
                </a:lnTo>
                <a:lnTo>
                  <a:pt x="942073" y="520519"/>
                </a:lnTo>
                <a:lnTo>
                  <a:pt x="944511" y="472236"/>
                </a:lnTo>
                <a:lnTo>
                  <a:pt x="942073" y="423951"/>
                </a:lnTo>
                <a:lnTo>
                  <a:pt x="934916" y="377061"/>
                </a:lnTo>
                <a:lnTo>
                  <a:pt x="923278" y="331804"/>
                </a:lnTo>
                <a:lnTo>
                  <a:pt x="907396" y="288416"/>
                </a:lnTo>
                <a:lnTo>
                  <a:pt x="887509" y="247135"/>
                </a:lnTo>
                <a:lnTo>
                  <a:pt x="863853" y="208200"/>
                </a:lnTo>
                <a:lnTo>
                  <a:pt x="836665" y="171845"/>
                </a:lnTo>
                <a:lnTo>
                  <a:pt x="806184" y="138310"/>
                </a:lnTo>
                <a:lnTo>
                  <a:pt x="772647" y="107832"/>
                </a:lnTo>
                <a:lnTo>
                  <a:pt x="736291" y="80647"/>
                </a:lnTo>
                <a:lnTo>
                  <a:pt x="697354" y="56994"/>
                </a:lnTo>
                <a:lnTo>
                  <a:pt x="656073" y="37109"/>
                </a:lnTo>
                <a:lnTo>
                  <a:pt x="612686" y="21229"/>
                </a:lnTo>
                <a:lnTo>
                  <a:pt x="567430" y="9593"/>
                </a:lnTo>
                <a:lnTo>
                  <a:pt x="520543" y="2437"/>
                </a:lnTo>
                <a:lnTo>
                  <a:pt x="47226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5" name="object 25"/>
          <p:cNvSpPr/>
          <p:nvPr/>
        </p:nvSpPr>
        <p:spPr>
          <a:xfrm>
            <a:off x="6289446" y="4248581"/>
            <a:ext cx="494030" cy="304165"/>
          </a:xfrm>
          <a:custGeom>
            <a:avLst/>
            <a:gdLst/>
            <a:ahLst/>
            <a:cxnLst/>
            <a:rect l="l" t="t" r="r" b="b"/>
            <a:pathLst>
              <a:path w="494029" h="304164">
                <a:moveTo>
                  <a:pt x="487756" y="0"/>
                </a:moveTo>
                <a:lnTo>
                  <a:pt x="5994" y="0"/>
                </a:lnTo>
                <a:lnTo>
                  <a:pt x="0" y="5461"/>
                </a:lnTo>
                <a:lnTo>
                  <a:pt x="0" y="298716"/>
                </a:lnTo>
                <a:lnTo>
                  <a:pt x="5994" y="304139"/>
                </a:lnTo>
                <a:lnTo>
                  <a:pt x="487756" y="304139"/>
                </a:lnTo>
                <a:lnTo>
                  <a:pt x="493775" y="298716"/>
                </a:lnTo>
                <a:lnTo>
                  <a:pt x="493775" y="273685"/>
                </a:lnTo>
                <a:lnTo>
                  <a:pt x="55994" y="273685"/>
                </a:lnTo>
                <a:lnTo>
                  <a:pt x="48244" y="272266"/>
                </a:lnTo>
                <a:lnTo>
                  <a:pt x="41905" y="268401"/>
                </a:lnTo>
                <a:lnTo>
                  <a:pt x="37625" y="262680"/>
                </a:lnTo>
                <a:lnTo>
                  <a:pt x="36055" y="255689"/>
                </a:lnTo>
                <a:lnTo>
                  <a:pt x="36055" y="41579"/>
                </a:lnTo>
                <a:lnTo>
                  <a:pt x="37625" y="34559"/>
                </a:lnTo>
                <a:lnTo>
                  <a:pt x="41905" y="28822"/>
                </a:lnTo>
                <a:lnTo>
                  <a:pt x="48244" y="24952"/>
                </a:lnTo>
                <a:lnTo>
                  <a:pt x="55994" y="23533"/>
                </a:lnTo>
                <a:lnTo>
                  <a:pt x="493775" y="23533"/>
                </a:lnTo>
                <a:lnTo>
                  <a:pt x="493775" y="5460"/>
                </a:lnTo>
                <a:lnTo>
                  <a:pt x="487756" y="0"/>
                </a:lnTo>
                <a:close/>
              </a:path>
              <a:path w="494029" h="304164">
                <a:moveTo>
                  <a:pt x="493775" y="23533"/>
                </a:moveTo>
                <a:lnTo>
                  <a:pt x="437743" y="23533"/>
                </a:lnTo>
                <a:lnTo>
                  <a:pt x="445498" y="24952"/>
                </a:lnTo>
                <a:lnTo>
                  <a:pt x="451823" y="28822"/>
                </a:lnTo>
                <a:lnTo>
                  <a:pt x="456083" y="34559"/>
                </a:lnTo>
                <a:lnTo>
                  <a:pt x="457644" y="41579"/>
                </a:lnTo>
                <a:lnTo>
                  <a:pt x="457644" y="255689"/>
                </a:lnTo>
                <a:lnTo>
                  <a:pt x="456083" y="262680"/>
                </a:lnTo>
                <a:lnTo>
                  <a:pt x="451823" y="268401"/>
                </a:lnTo>
                <a:lnTo>
                  <a:pt x="445498" y="272266"/>
                </a:lnTo>
                <a:lnTo>
                  <a:pt x="437743" y="273685"/>
                </a:lnTo>
                <a:lnTo>
                  <a:pt x="493775" y="273685"/>
                </a:lnTo>
                <a:lnTo>
                  <a:pt x="493775" y="23533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6" name="object 26"/>
          <p:cNvSpPr/>
          <p:nvPr/>
        </p:nvSpPr>
        <p:spPr>
          <a:xfrm>
            <a:off x="6468986" y="4599374"/>
            <a:ext cx="134620" cy="0"/>
          </a:xfrm>
          <a:custGeom>
            <a:avLst/>
            <a:gdLst/>
            <a:ahLst/>
            <a:cxnLst/>
            <a:rect l="l" t="t" r="r" b="b"/>
            <a:pathLst>
              <a:path w="134620">
                <a:moveTo>
                  <a:pt x="0" y="0"/>
                </a:moveTo>
                <a:lnTo>
                  <a:pt x="134569" y="0"/>
                </a:lnTo>
              </a:path>
            </a:pathLst>
          </a:custGeom>
          <a:ln w="54444">
            <a:solidFill>
              <a:srgbClr val="424143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7" name="object 27"/>
          <p:cNvSpPr/>
          <p:nvPr/>
        </p:nvSpPr>
        <p:spPr>
          <a:xfrm>
            <a:off x="6256870" y="4648708"/>
            <a:ext cx="549910" cy="66675"/>
          </a:xfrm>
          <a:custGeom>
            <a:avLst/>
            <a:gdLst/>
            <a:ahLst/>
            <a:cxnLst/>
            <a:rect l="l" t="t" r="r" b="b"/>
            <a:pathLst>
              <a:path w="549909" h="66675">
                <a:moveTo>
                  <a:pt x="549528" y="31191"/>
                </a:moveTo>
                <a:lnTo>
                  <a:pt x="0" y="31191"/>
                </a:lnTo>
                <a:lnTo>
                  <a:pt x="0" y="66141"/>
                </a:lnTo>
                <a:lnTo>
                  <a:pt x="549528" y="66141"/>
                </a:lnTo>
                <a:lnTo>
                  <a:pt x="549528" y="31191"/>
                </a:lnTo>
                <a:close/>
              </a:path>
              <a:path w="549909" h="66675">
                <a:moveTo>
                  <a:pt x="385876" y="0"/>
                </a:moveTo>
                <a:lnTo>
                  <a:pt x="172986" y="0"/>
                </a:lnTo>
                <a:lnTo>
                  <a:pt x="110464" y="31191"/>
                </a:lnTo>
                <a:lnTo>
                  <a:pt x="448411" y="31191"/>
                </a:lnTo>
                <a:lnTo>
                  <a:pt x="385876" y="0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8" name="object 28"/>
          <p:cNvSpPr/>
          <p:nvPr/>
        </p:nvSpPr>
        <p:spPr>
          <a:xfrm>
            <a:off x="6505016" y="4342676"/>
            <a:ext cx="23495" cy="23495"/>
          </a:xfrm>
          <a:custGeom>
            <a:avLst/>
            <a:gdLst/>
            <a:ahLst/>
            <a:cxnLst/>
            <a:rect l="l" t="t" r="r" b="b"/>
            <a:pathLst>
              <a:path w="23495" h="23495">
                <a:moveTo>
                  <a:pt x="8242" y="0"/>
                </a:moveTo>
                <a:lnTo>
                  <a:pt x="2565" y="3632"/>
                </a:lnTo>
                <a:lnTo>
                  <a:pt x="0" y="15087"/>
                </a:lnTo>
                <a:lnTo>
                  <a:pt x="3594" y="20751"/>
                </a:lnTo>
                <a:lnTo>
                  <a:pt x="15074" y="23342"/>
                </a:lnTo>
                <a:lnTo>
                  <a:pt x="20751" y="19748"/>
                </a:lnTo>
                <a:lnTo>
                  <a:pt x="23304" y="8267"/>
                </a:lnTo>
                <a:lnTo>
                  <a:pt x="19697" y="2590"/>
                </a:lnTo>
                <a:lnTo>
                  <a:pt x="8242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29" name="object 29"/>
          <p:cNvSpPr/>
          <p:nvPr/>
        </p:nvSpPr>
        <p:spPr>
          <a:xfrm>
            <a:off x="6426162" y="4262247"/>
            <a:ext cx="233679" cy="256540"/>
          </a:xfrm>
          <a:custGeom>
            <a:avLst/>
            <a:gdLst/>
            <a:ahLst/>
            <a:cxnLst/>
            <a:rect l="l" t="t" r="r" b="b"/>
            <a:pathLst>
              <a:path w="233679" h="256539">
                <a:moveTo>
                  <a:pt x="183815" y="220980"/>
                </a:moveTo>
                <a:lnTo>
                  <a:pt x="85648" y="220980"/>
                </a:lnTo>
                <a:lnTo>
                  <a:pt x="91593" y="223520"/>
                </a:lnTo>
                <a:lnTo>
                  <a:pt x="94395" y="228600"/>
                </a:lnTo>
                <a:lnTo>
                  <a:pt x="94792" y="237490"/>
                </a:lnTo>
                <a:lnTo>
                  <a:pt x="93522" y="256540"/>
                </a:lnTo>
                <a:lnTo>
                  <a:pt x="189877" y="256540"/>
                </a:lnTo>
                <a:lnTo>
                  <a:pt x="185843" y="237490"/>
                </a:lnTo>
                <a:lnTo>
                  <a:pt x="183938" y="226060"/>
                </a:lnTo>
                <a:lnTo>
                  <a:pt x="183815" y="220980"/>
                </a:lnTo>
                <a:close/>
              </a:path>
              <a:path w="233679" h="256539">
                <a:moveTo>
                  <a:pt x="120545" y="0"/>
                </a:moveTo>
                <a:lnTo>
                  <a:pt x="50914" y="34290"/>
                </a:lnTo>
                <a:lnTo>
                  <a:pt x="25089" y="72390"/>
                </a:lnTo>
                <a:lnTo>
                  <a:pt x="27749" y="97790"/>
                </a:lnTo>
                <a:lnTo>
                  <a:pt x="31470" y="111760"/>
                </a:lnTo>
                <a:lnTo>
                  <a:pt x="28155" y="116840"/>
                </a:lnTo>
                <a:lnTo>
                  <a:pt x="3327" y="146050"/>
                </a:lnTo>
                <a:lnTo>
                  <a:pt x="0" y="154940"/>
                </a:lnTo>
                <a:lnTo>
                  <a:pt x="9931" y="156210"/>
                </a:lnTo>
                <a:lnTo>
                  <a:pt x="23622" y="158750"/>
                </a:lnTo>
                <a:lnTo>
                  <a:pt x="24041" y="168910"/>
                </a:lnTo>
                <a:lnTo>
                  <a:pt x="16611" y="173990"/>
                </a:lnTo>
                <a:lnTo>
                  <a:pt x="23202" y="179070"/>
                </a:lnTo>
                <a:lnTo>
                  <a:pt x="27749" y="181610"/>
                </a:lnTo>
                <a:lnTo>
                  <a:pt x="24041" y="184150"/>
                </a:lnTo>
                <a:lnTo>
                  <a:pt x="16611" y="187960"/>
                </a:lnTo>
                <a:lnTo>
                  <a:pt x="26936" y="191770"/>
                </a:lnTo>
                <a:lnTo>
                  <a:pt x="31457" y="195580"/>
                </a:lnTo>
                <a:lnTo>
                  <a:pt x="28587" y="201930"/>
                </a:lnTo>
                <a:lnTo>
                  <a:pt x="24014" y="208280"/>
                </a:lnTo>
                <a:lnTo>
                  <a:pt x="23006" y="213360"/>
                </a:lnTo>
                <a:lnTo>
                  <a:pt x="26026" y="217170"/>
                </a:lnTo>
                <a:lnTo>
                  <a:pt x="33540" y="222250"/>
                </a:lnTo>
                <a:lnTo>
                  <a:pt x="36156" y="223520"/>
                </a:lnTo>
                <a:lnTo>
                  <a:pt x="43621" y="226060"/>
                </a:lnTo>
                <a:lnTo>
                  <a:pt x="59072" y="224790"/>
                </a:lnTo>
                <a:lnTo>
                  <a:pt x="85648" y="220980"/>
                </a:lnTo>
                <a:lnTo>
                  <a:pt x="183815" y="220980"/>
                </a:lnTo>
                <a:lnTo>
                  <a:pt x="183722" y="217170"/>
                </a:lnTo>
                <a:lnTo>
                  <a:pt x="183725" y="213360"/>
                </a:lnTo>
                <a:lnTo>
                  <a:pt x="184505" y="198120"/>
                </a:lnTo>
                <a:lnTo>
                  <a:pt x="188537" y="180340"/>
                </a:lnTo>
                <a:lnTo>
                  <a:pt x="191949" y="170180"/>
                </a:lnTo>
                <a:lnTo>
                  <a:pt x="196601" y="161290"/>
                </a:lnTo>
                <a:lnTo>
                  <a:pt x="202029" y="152400"/>
                </a:lnTo>
                <a:lnTo>
                  <a:pt x="142925" y="152400"/>
                </a:lnTo>
                <a:lnTo>
                  <a:pt x="142786" y="151130"/>
                </a:lnTo>
                <a:lnTo>
                  <a:pt x="136969" y="151130"/>
                </a:lnTo>
                <a:lnTo>
                  <a:pt x="132080" y="148590"/>
                </a:lnTo>
                <a:lnTo>
                  <a:pt x="131813" y="148590"/>
                </a:lnTo>
                <a:lnTo>
                  <a:pt x="131533" y="147320"/>
                </a:lnTo>
                <a:lnTo>
                  <a:pt x="133781" y="143510"/>
                </a:lnTo>
                <a:lnTo>
                  <a:pt x="127088" y="143510"/>
                </a:lnTo>
                <a:lnTo>
                  <a:pt x="124726" y="138430"/>
                </a:lnTo>
                <a:lnTo>
                  <a:pt x="125272" y="137160"/>
                </a:lnTo>
                <a:lnTo>
                  <a:pt x="129324" y="134620"/>
                </a:lnTo>
                <a:lnTo>
                  <a:pt x="129146" y="133350"/>
                </a:lnTo>
                <a:lnTo>
                  <a:pt x="124790" y="132080"/>
                </a:lnTo>
                <a:lnTo>
                  <a:pt x="87007" y="132080"/>
                </a:lnTo>
                <a:lnTo>
                  <a:pt x="86233" y="129540"/>
                </a:lnTo>
                <a:lnTo>
                  <a:pt x="76657" y="129540"/>
                </a:lnTo>
                <a:lnTo>
                  <a:pt x="75006" y="128270"/>
                </a:lnTo>
                <a:lnTo>
                  <a:pt x="65913" y="123190"/>
                </a:lnTo>
                <a:lnTo>
                  <a:pt x="65151" y="120650"/>
                </a:lnTo>
                <a:lnTo>
                  <a:pt x="68738" y="114300"/>
                </a:lnTo>
                <a:lnTo>
                  <a:pt x="58000" y="114300"/>
                </a:lnTo>
                <a:lnTo>
                  <a:pt x="56807" y="113030"/>
                </a:lnTo>
                <a:lnTo>
                  <a:pt x="52616" y="102870"/>
                </a:lnTo>
                <a:lnTo>
                  <a:pt x="53746" y="100330"/>
                </a:lnTo>
                <a:lnTo>
                  <a:pt x="61531" y="96520"/>
                </a:lnTo>
                <a:lnTo>
                  <a:pt x="61315" y="93980"/>
                </a:lnTo>
                <a:lnTo>
                  <a:pt x="53136" y="91440"/>
                </a:lnTo>
                <a:lnTo>
                  <a:pt x="51765" y="90170"/>
                </a:lnTo>
                <a:lnTo>
                  <a:pt x="51485" y="88900"/>
                </a:lnTo>
                <a:lnTo>
                  <a:pt x="53797" y="78740"/>
                </a:lnTo>
                <a:lnTo>
                  <a:pt x="54762" y="77470"/>
                </a:lnTo>
                <a:lnTo>
                  <a:pt x="65525" y="77470"/>
                </a:lnTo>
                <a:lnTo>
                  <a:pt x="66395" y="76200"/>
                </a:lnTo>
                <a:lnTo>
                  <a:pt x="60858" y="69850"/>
                </a:lnTo>
                <a:lnTo>
                  <a:pt x="60325" y="68580"/>
                </a:lnTo>
                <a:lnTo>
                  <a:pt x="61048" y="67310"/>
                </a:lnTo>
                <a:lnTo>
                  <a:pt x="68986" y="59690"/>
                </a:lnTo>
                <a:lnTo>
                  <a:pt x="80200" y="59690"/>
                </a:lnTo>
                <a:lnTo>
                  <a:pt x="79819" y="55880"/>
                </a:lnTo>
                <a:lnTo>
                  <a:pt x="80695" y="54610"/>
                </a:lnTo>
                <a:lnTo>
                  <a:pt x="81902" y="54610"/>
                </a:lnTo>
                <a:lnTo>
                  <a:pt x="92417" y="53340"/>
                </a:lnTo>
                <a:lnTo>
                  <a:pt x="154597" y="53340"/>
                </a:lnTo>
                <a:lnTo>
                  <a:pt x="154927" y="52069"/>
                </a:lnTo>
                <a:lnTo>
                  <a:pt x="155956" y="52069"/>
                </a:lnTo>
                <a:lnTo>
                  <a:pt x="163385" y="50800"/>
                </a:lnTo>
                <a:lnTo>
                  <a:pt x="209632" y="50800"/>
                </a:lnTo>
                <a:lnTo>
                  <a:pt x="183680" y="30480"/>
                </a:lnTo>
                <a:lnTo>
                  <a:pt x="146701" y="7619"/>
                </a:lnTo>
                <a:lnTo>
                  <a:pt x="120545" y="0"/>
                </a:lnTo>
                <a:close/>
              </a:path>
              <a:path w="233679" h="256539">
                <a:moveTo>
                  <a:pt x="151803" y="146050"/>
                </a:moveTo>
                <a:lnTo>
                  <a:pt x="150190" y="146050"/>
                </a:lnTo>
                <a:lnTo>
                  <a:pt x="150761" y="151130"/>
                </a:lnTo>
                <a:lnTo>
                  <a:pt x="150520" y="151130"/>
                </a:lnTo>
                <a:lnTo>
                  <a:pt x="149745" y="152400"/>
                </a:lnTo>
                <a:lnTo>
                  <a:pt x="202029" y="152400"/>
                </a:lnTo>
                <a:lnTo>
                  <a:pt x="203580" y="149860"/>
                </a:lnTo>
                <a:lnTo>
                  <a:pt x="155676" y="149860"/>
                </a:lnTo>
                <a:lnTo>
                  <a:pt x="154851" y="148590"/>
                </a:lnTo>
                <a:lnTo>
                  <a:pt x="151803" y="146050"/>
                </a:lnTo>
                <a:close/>
              </a:path>
              <a:path w="233679" h="256539">
                <a:moveTo>
                  <a:pt x="142367" y="147320"/>
                </a:moveTo>
                <a:lnTo>
                  <a:pt x="140665" y="147320"/>
                </a:lnTo>
                <a:lnTo>
                  <a:pt x="138531" y="151130"/>
                </a:lnTo>
                <a:lnTo>
                  <a:pt x="142786" y="151130"/>
                </a:lnTo>
                <a:lnTo>
                  <a:pt x="142367" y="147320"/>
                </a:lnTo>
                <a:close/>
              </a:path>
              <a:path w="233679" h="256539">
                <a:moveTo>
                  <a:pt x="158445" y="138430"/>
                </a:moveTo>
                <a:lnTo>
                  <a:pt x="157581" y="140970"/>
                </a:lnTo>
                <a:lnTo>
                  <a:pt x="160616" y="143510"/>
                </a:lnTo>
                <a:lnTo>
                  <a:pt x="160921" y="144780"/>
                </a:lnTo>
                <a:lnTo>
                  <a:pt x="160566" y="144780"/>
                </a:lnTo>
                <a:lnTo>
                  <a:pt x="156489" y="148590"/>
                </a:lnTo>
                <a:lnTo>
                  <a:pt x="155676" y="149860"/>
                </a:lnTo>
                <a:lnTo>
                  <a:pt x="203580" y="149860"/>
                </a:lnTo>
                <a:lnTo>
                  <a:pt x="204355" y="148590"/>
                </a:lnTo>
                <a:lnTo>
                  <a:pt x="209321" y="139700"/>
                </a:lnTo>
                <a:lnTo>
                  <a:pt x="162864" y="139700"/>
                </a:lnTo>
                <a:lnTo>
                  <a:pt x="158445" y="138430"/>
                </a:lnTo>
                <a:close/>
              </a:path>
              <a:path w="233679" h="256539">
                <a:moveTo>
                  <a:pt x="132638" y="142240"/>
                </a:moveTo>
                <a:lnTo>
                  <a:pt x="128625" y="143510"/>
                </a:lnTo>
                <a:lnTo>
                  <a:pt x="133781" y="143510"/>
                </a:lnTo>
                <a:lnTo>
                  <a:pt x="132638" y="142240"/>
                </a:lnTo>
                <a:close/>
              </a:path>
              <a:path w="233679" h="256539">
                <a:moveTo>
                  <a:pt x="219961" y="120650"/>
                </a:moveTo>
                <a:lnTo>
                  <a:pt x="162052" y="120650"/>
                </a:lnTo>
                <a:lnTo>
                  <a:pt x="164426" y="125730"/>
                </a:lnTo>
                <a:lnTo>
                  <a:pt x="164465" y="127000"/>
                </a:lnTo>
                <a:lnTo>
                  <a:pt x="163880" y="127000"/>
                </a:lnTo>
                <a:lnTo>
                  <a:pt x="159816" y="129540"/>
                </a:lnTo>
                <a:lnTo>
                  <a:pt x="159994" y="130810"/>
                </a:lnTo>
                <a:lnTo>
                  <a:pt x="164338" y="132080"/>
                </a:lnTo>
                <a:lnTo>
                  <a:pt x="165087" y="132080"/>
                </a:lnTo>
                <a:lnTo>
                  <a:pt x="165252" y="133350"/>
                </a:lnTo>
                <a:lnTo>
                  <a:pt x="164198" y="138430"/>
                </a:lnTo>
                <a:lnTo>
                  <a:pt x="163715" y="139700"/>
                </a:lnTo>
                <a:lnTo>
                  <a:pt x="209321" y="139700"/>
                </a:lnTo>
                <a:lnTo>
                  <a:pt x="219961" y="120650"/>
                </a:lnTo>
                <a:close/>
              </a:path>
              <a:path w="233679" h="256539">
                <a:moveTo>
                  <a:pt x="103352" y="119380"/>
                </a:moveTo>
                <a:lnTo>
                  <a:pt x="100304" y="120650"/>
                </a:lnTo>
                <a:lnTo>
                  <a:pt x="101092" y="128270"/>
                </a:lnTo>
                <a:lnTo>
                  <a:pt x="100609" y="130810"/>
                </a:lnTo>
                <a:lnTo>
                  <a:pt x="99123" y="130810"/>
                </a:lnTo>
                <a:lnTo>
                  <a:pt x="88595" y="132080"/>
                </a:lnTo>
                <a:lnTo>
                  <a:pt x="124066" y="132080"/>
                </a:lnTo>
                <a:lnTo>
                  <a:pt x="123888" y="130810"/>
                </a:lnTo>
                <a:lnTo>
                  <a:pt x="124942" y="125730"/>
                </a:lnTo>
                <a:lnTo>
                  <a:pt x="108940" y="125730"/>
                </a:lnTo>
                <a:lnTo>
                  <a:pt x="103352" y="119380"/>
                </a:lnTo>
                <a:close/>
              </a:path>
              <a:path w="233679" h="256539">
                <a:moveTo>
                  <a:pt x="82245" y="120650"/>
                </a:moveTo>
                <a:lnTo>
                  <a:pt x="77965" y="128270"/>
                </a:lnTo>
                <a:lnTo>
                  <a:pt x="76657" y="129540"/>
                </a:lnTo>
                <a:lnTo>
                  <a:pt x="86233" y="129540"/>
                </a:lnTo>
                <a:lnTo>
                  <a:pt x="85445" y="121920"/>
                </a:lnTo>
                <a:lnTo>
                  <a:pt x="82245" y="120650"/>
                </a:lnTo>
                <a:close/>
              </a:path>
              <a:path w="233679" h="256539">
                <a:moveTo>
                  <a:pt x="116357" y="106680"/>
                </a:moveTo>
                <a:lnTo>
                  <a:pt x="114604" y="109220"/>
                </a:lnTo>
                <a:lnTo>
                  <a:pt x="120154" y="115570"/>
                </a:lnTo>
                <a:lnTo>
                  <a:pt x="120700" y="116840"/>
                </a:lnTo>
                <a:lnTo>
                  <a:pt x="119951" y="118110"/>
                </a:lnTo>
                <a:lnTo>
                  <a:pt x="112039" y="125730"/>
                </a:lnTo>
                <a:lnTo>
                  <a:pt x="124942" y="125730"/>
                </a:lnTo>
                <a:lnTo>
                  <a:pt x="126301" y="124460"/>
                </a:lnTo>
                <a:lnTo>
                  <a:pt x="131133" y="124460"/>
                </a:lnTo>
                <a:lnTo>
                  <a:pt x="131572" y="123190"/>
                </a:lnTo>
                <a:lnTo>
                  <a:pt x="128536" y="120650"/>
                </a:lnTo>
                <a:lnTo>
                  <a:pt x="128231" y="119380"/>
                </a:lnTo>
                <a:lnTo>
                  <a:pt x="128612" y="119380"/>
                </a:lnTo>
                <a:lnTo>
                  <a:pt x="132664" y="115570"/>
                </a:lnTo>
                <a:lnTo>
                  <a:pt x="133502" y="114300"/>
                </a:lnTo>
                <a:lnTo>
                  <a:pt x="138550" y="114300"/>
                </a:lnTo>
                <a:lnTo>
                  <a:pt x="138417" y="113030"/>
                </a:lnTo>
                <a:lnTo>
                  <a:pt x="138633" y="113030"/>
                </a:lnTo>
                <a:lnTo>
                  <a:pt x="139407" y="111760"/>
                </a:lnTo>
                <a:lnTo>
                  <a:pt x="224926" y="111760"/>
                </a:lnTo>
                <a:lnTo>
                  <a:pt x="227054" y="107950"/>
                </a:lnTo>
                <a:lnTo>
                  <a:pt x="124637" y="107950"/>
                </a:lnTo>
                <a:lnTo>
                  <a:pt x="116357" y="106680"/>
                </a:lnTo>
                <a:close/>
              </a:path>
              <a:path w="233679" h="256539">
                <a:moveTo>
                  <a:pt x="131133" y="124460"/>
                </a:moveTo>
                <a:lnTo>
                  <a:pt x="126301" y="124460"/>
                </a:lnTo>
                <a:lnTo>
                  <a:pt x="130695" y="125730"/>
                </a:lnTo>
                <a:lnTo>
                  <a:pt x="131133" y="124460"/>
                </a:lnTo>
                <a:close/>
              </a:path>
              <a:path w="233679" h="256539">
                <a:moveTo>
                  <a:pt x="224217" y="113030"/>
                </a:moveTo>
                <a:lnTo>
                  <a:pt x="152171" y="113030"/>
                </a:lnTo>
                <a:lnTo>
                  <a:pt x="157060" y="115570"/>
                </a:lnTo>
                <a:lnTo>
                  <a:pt x="157619" y="115570"/>
                </a:lnTo>
                <a:lnTo>
                  <a:pt x="157530" y="116840"/>
                </a:lnTo>
                <a:lnTo>
                  <a:pt x="155371" y="120650"/>
                </a:lnTo>
                <a:lnTo>
                  <a:pt x="156514" y="121920"/>
                </a:lnTo>
                <a:lnTo>
                  <a:pt x="160528" y="120650"/>
                </a:lnTo>
                <a:lnTo>
                  <a:pt x="219961" y="120650"/>
                </a:lnTo>
                <a:lnTo>
                  <a:pt x="224217" y="113030"/>
                </a:lnTo>
                <a:close/>
              </a:path>
              <a:path w="233679" h="256539">
                <a:moveTo>
                  <a:pt x="138550" y="114300"/>
                </a:moveTo>
                <a:lnTo>
                  <a:pt x="133502" y="114300"/>
                </a:lnTo>
                <a:lnTo>
                  <a:pt x="134302" y="115570"/>
                </a:lnTo>
                <a:lnTo>
                  <a:pt x="137337" y="118110"/>
                </a:lnTo>
                <a:lnTo>
                  <a:pt x="138950" y="118110"/>
                </a:lnTo>
                <a:lnTo>
                  <a:pt x="138550" y="114300"/>
                </a:lnTo>
                <a:close/>
              </a:path>
              <a:path w="233679" h="256539">
                <a:moveTo>
                  <a:pt x="224926" y="111760"/>
                </a:moveTo>
                <a:lnTo>
                  <a:pt x="146202" y="111760"/>
                </a:lnTo>
                <a:lnTo>
                  <a:pt x="146786" y="116840"/>
                </a:lnTo>
                <a:lnTo>
                  <a:pt x="148463" y="116840"/>
                </a:lnTo>
                <a:lnTo>
                  <a:pt x="150609" y="113030"/>
                </a:lnTo>
                <a:lnTo>
                  <a:pt x="224217" y="113030"/>
                </a:lnTo>
                <a:lnTo>
                  <a:pt x="224926" y="111760"/>
                </a:lnTo>
                <a:close/>
              </a:path>
              <a:path w="233679" h="256539">
                <a:moveTo>
                  <a:pt x="67360" y="110490"/>
                </a:moveTo>
                <a:lnTo>
                  <a:pt x="59664" y="114300"/>
                </a:lnTo>
                <a:lnTo>
                  <a:pt x="68738" y="114300"/>
                </a:lnTo>
                <a:lnTo>
                  <a:pt x="69456" y="113030"/>
                </a:lnTo>
                <a:lnTo>
                  <a:pt x="67360" y="110490"/>
                </a:lnTo>
                <a:close/>
              </a:path>
              <a:path w="233679" h="256539">
                <a:moveTo>
                  <a:pt x="136080" y="71120"/>
                </a:moveTo>
                <a:lnTo>
                  <a:pt x="123037" y="71120"/>
                </a:lnTo>
                <a:lnTo>
                  <a:pt x="124231" y="72390"/>
                </a:lnTo>
                <a:lnTo>
                  <a:pt x="128409" y="82550"/>
                </a:lnTo>
                <a:lnTo>
                  <a:pt x="128435" y="83820"/>
                </a:lnTo>
                <a:lnTo>
                  <a:pt x="127266" y="85090"/>
                </a:lnTo>
                <a:lnTo>
                  <a:pt x="119494" y="88900"/>
                </a:lnTo>
                <a:lnTo>
                  <a:pt x="119735" y="91440"/>
                </a:lnTo>
                <a:lnTo>
                  <a:pt x="127901" y="93980"/>
                </a:lnTo>
                <a:lnTo>
                  <a:pt x="129260" y="95250"/>
                </a:lnTo>
                <a:lnTo>
                  <a:pt x="129552" y="96520"/>
                </a:lnTo>
                <a:lnTo>
                  <a:pt x="127228" y="106680"/>
                </a:lnTo>
                <a:lnTo>
                  <a:pt x="126276" y="107950"/>
                </a:lnTo>
                <a:lnTo>
                  <a:pt x="227054" y="107950"/>
                </a:lnTo>
                <a:lnTo>
                  <a:pt x="227764" y="106680"/>
                </a:lnTo>
                <a:lnTo>
                  <a:pt x="160502" y="106680"/>
                </a:lnTo>
                <a:lnTo>
                  <a:pt x="159931" y="105410"/>
                </a:lnTo>
                <a:lnTo>
                  <a:pt x="159799" y="104140"/>
                </a:lnTo>
                <a:lnTo>
                  <a:pt x="151993" y="104140"/>
                </a:lnTo>
                <a:lnTo>
                  <a:pt x="145491" y="100330"/>
                </a:lnTo>
                <a:lnTo>
                  <a:pt x="144780" y="100330"/>
                </a:lnTo>
                <a:lnTo>
                  <a:pt x="144919" y="99060"/>
                </a:lnTo>
                <a:lnTo>
                  <a:pt x="147878" y="93980"/>
                </a:lnTo>
                <a:lnTo>
                  <a:pt x="138925" y="93980"/>
                </a:lnTo>
                <a:lnTo>
                  <a:pt x="135851" y="86360"/>
                </a:lnTo>
                <a:lnTo>
                  <a:pt x="136613" y="85090"/>
                </a:lnTo>
                <a:lnTo>
                  <a:pt x="142074" y="82550"/>
                </a:lnTo>
                <a:lnTo>
                  <a:pt x="141871" y="80010"/>
                </a:lnTo>
                <a:lnTo>
                  <a:pt x="136067" y="78740"/>
                </a:lnTo>
                <a:lnTo>
                  <a:pt x="135115" y="77470"/>
                </a:lnTo>
                <a:lnTo>
                  <a:pt x="134861" y="76200"/>
                </a:lnTo>
                <a:lnTo>
                  <a:pt x="136080" y="71120"/>
                </a:lnTo>
                <a:close/>
              </a:path>
              <a:path w="233679" h="256539">
                <a:moveTo>
                  <a:pt x="171907" y="97790"/>
                </a:moveTo>
                <a:lnTo>
                  <a:pt x="169748" y="97790"/>
                </a:lnTo>
                <a:lnTo>
                  <a:pt x="170421" y="104140"/>
                </a:lnTo>
                <a:lnTo>
                  <a:pt x="170103" y="105410"/>
                </a:lnTo>
                <a:lnTo>
                  <a:pt x="169062" y="105410"/>
                </a:lnTo>
                <a:lnTo>
                  <a:pt x="161632" y="106680"/>
                </a:lnTo>
                <a:lnTo>
                  <a:pt x="227764" y="106680"/>
                </a:lnTo>
                <a:lnTo>
                  <a:pt x="228571" y="102870"/>
                </a:lnTo>
                <a:lnTo>
                  <a:pt x="177012" y="102870"/>
                </a:lnTo>
                <a:lnTo>
                  <a:pt x="175945" y="101600"/>
                </a:lnTo>
                <a:lnTo>
                  <a:pt x="171907" y="97790"/>
                </a:lnTo>
                <a:close/>
              </a:path>
              <a:path w="233679" h="256539">
                <a:moveTo>
                  <a:pt x="159270" y="99060"/>
                </a:moveTo>
                <a:lnTo>
                  <a:pt x="157010" y="99060"/>
                </a:lnTo>
                <a:lnTo>
                  <a:pt x="154089" y="104140"/>
                </a:lnTo>
                <a:lnTo>
                  <a:pt x="159799" y="104140"/>
                </a:lnTo>
                <a:lnTo>
                  <a:pt x="159270" y="99060"/>
                </a:lnTo>
                <a:close/>
              </a:path>
              <a:path w="233679" h="256539">
                <a:moveTo>
                  <a:pt x="222670" y="63500"/>
                </a:moveTo>
                <a:lnTo>
                  <a:pt x="184061" y="63500"/>
                </a:lnTo>
                <a:lnTo>
                  <a:pt x="186093" y="64770"/>
                </a:lnTo>
                <a:lnTo>
                  <a:pt x="189191" y="71120"/>
                </a:lnTo>
                <a:lnTo>
                  <a:pt x="189217" y="72390"/>
                </a:lnTo>
                <a:lnTo>
                  <a:pt x="188404" y="73660"/>
                </a:lnTo>
                <a:lnTo>
                  <a:pt x="182943" y="76200"/>
                </a:lnTo>
                <a:lnTo>
                  <a:pt x="183159" y="77470"/>
                </a:lnTo>
                <a:lnTo>
                  <a:pt x="188950" y="78740"/>
                </a:lnTo>
                <a:lnTo>
                  <a:pt x="189915" y="80010"/>
                </a:lnTo>
                <a:lnTo>
                  <a:pt x="190144" y="81280"/>
                </a:lnTo>
                <a:lnTo>
                  <a:pt x="188633" y="88900"/>
                </a:lnTo>
                <a:lnTo>
                  <a:pt x="180949" y="88900"/>
                </a:lnTo>
                <a:lnTo>
                  <a:pt x="179755" y="90170"/>
                </a:lnTo>
                <a:lnTo>
                  <a:pt x="183743" y="95250"/>
                </a:lnTo>
                <a:lnTo>
                  <a:pt x="184150" y="95250"/>
                </a:lnTo>
                <a:lnTo>
                  <a:pt x="183642" y="96520"/>
                </a:lnTo>
                <a:lnTo>
                  <a:pt x="178117" y="101600"/>
                </a:lnTo>
                <a:lnTo>
                  <a:pt x="177012" y="102870"/>
                </a:lnTo>
                <a:lnTo>
                  <a:pt x="228571" y="102870"/>
                </a:lnTo>
                <a:lnTo>
                  <a:pt x="233413" y="80010"/>
                </a:lnTo>
                <a:lnTo>
                  <a:pt x="222670" y="63500"/>
                </a:lnTo>
                <a:close/>
              </a:path>
              <a:path w="233679" h="256539">
                <a:moveTo>
                  <a:pt x="146367" y="91440"/>
                </a:moveTo>
                <a:lnTo>
                  <a:pt x="140957" y="93980"/>
                </a:lnTo>
                <a:lnTo>
                  <a:pt x="147878" y="93980"/>
                </a:lnTo>
                <a:lnTo>
                  <a:pt x="146367" y="91440"/>
                </a:lnTo>
                <a:close/>
              </a:path>
              <a:path w="233679" h="256539">
                <a:moveTo>
                  <a:pt x="65525" y="77470"/>
                </a:moveTo>
                <a:lnTo>
                  <a:pt x="56400" y="77470"/>
                </a:lnTo>
                <a:lnTo>
                  <a:pt x="64655" y="78740"/>
                </a:lnTo>
                <a:lnTo>
                  <a:pt x="65525" y="77470"/>
                </a:lnTo>
                <a:close/>
              </a:path>
              <a:path w="233679" h="256539">
                <a:moveTo>
                  <a:pt x="145519" y="57150"/>
                </a:moveTo>
                <a:lnTo>
                  <a:pt x="106032" y="57150"/>
                </a:lnTo>
                <a:lnTo>
                  <a:pt x="115100" y="62230"/>
                </a:lnTo>
                <a:lnTo>
                  <a:pt x="116116" y="63500"/>
                </a:lnTo>
                <a:lnTo>
                  <a:pt x="115874" y="64770"/>
                </a:lnTo>
                <a:lnTo>
                  <a:pt x="111556" y="72390"/>
                </a:lnTo>
                <a:lnTo>
                  <a:pt x="113677" y="74930"/>
                </a:lnTo>
                <a:lnTo>
                  <a:pt x="121361" y="71120"/>
                </a:lnTo>
                <a:lnTo>
                  <a:pt x="136080" y="71120"/>
                </a:lnTo>
                <a:lnTo>
                  <a:pt x="136385" y="69850"/>
                </a:lnTo>
                <a:lnTo>
                  <a:pt x="138214" y="68580"/>
                </a:lnTo>
                <a:lnTo>
                  <a:pt x="144678" y="68580"/>
                </a:lnTo>
                <a:lnTo>
                  <a:pt x="145275" y="67310"/>
                </a:lnTo>
                <a:lnTo>
                  <a:pt x="141274" y="63500"/>
                </a:lnTo>
                <a:lnTo>
                  <a:pt x="140868" y="62230"/>
                </a:lnTo>
                <a:lnTo>
                  <a:pt x="141376" y="60960"/>
                </a:lnTo>
                <a:lnTo>
                  <a:pt x="145519" y="57150"/>
                </a:lnTo>
                <a:close/>
              </a:path>
              <a:path w="233679" h="256539">
                <a:moveTo>
                  <a:pt x="144678" y="68580"/>
                </a:moveTo>
                <a:lnTo>
                  <a:pt x="138214" y="68580"/>
                </a:lnTo>
                <a:lnTo>
                  <a:pt x="144081" y="69850"/>
                </a:lnTo>
                <a:lnTo>
                  <a:pt x="144678" y="68580"/>
                </a:lnTo>
                <a:close/>
              </a:path>
              <a:path w="233679" h="256539">
                <a:moveTo>
                  <a:pt x="80200" y="59690"/>
                </a:moveTo>
                <a:lnTo>
                  <a:pt x="72059" y="59690"/>
                </a:lnTo>
                <a:lnTo>
                  <a:pt x="77673" y="66040"/>
                </a:lnTo>
                <a:lnTo>
                  <a:pt x="80708" y="64770"/>
                </a:lnTo>
                <a:lnTo>
                  <a:pt x="80200" y="59690"/>
                </a:lnTo>
                <a:close/>
              </a:path>
              <a:path w="233679" h="256539">
                <a:moveTo>
                  <a:pt x="212876" y="53340"/>
                </a:moveTo>
                <a:lnTo>
                  <a:pt x="173037" y="53340"/>
                </a:lnTo>
                <a:lnTo>
                  <a:pt x="179527" y="57150"/>
                </a:lnTo>
                <a:lnTo>
                  <a:pt x="180251" y="58420"/>
                </a:lnTo>
                <a:lnTo>
                  <a:pt x="180111" y="59690"/>
                </a:lnTo>
                <a:lnTo>
                  <a:pt x="177139" y="64770"/>
                </a:lnTo>
                <a:lnTo>
                  <a:pt x="178650" y="66040"/>
                </a:lnTo>
                <a:lnTo>
                  <a:pt x="184061" y="63500"/>
                </a:lnTo>
                <a:lnTo>
                  <a:pt x="222670" y="63500"/>
                </a:lnTo>
                <a:lnTo>
                  <a:pt x="219364" y="58420"/>
                </a:lnTo>
                <a:lnTo>
                  <a:pt x="212876" y="53340"/>
                </a:lnTo>
                <a:close/>
              </a:path>
              <a:path w="233679" h="256539">
                <a:moveTo>
                  <a:pt x="154597" y="53340"/>
                </a:moveTo>
                <a:lnTo>
                  <a:pt x="94018" y="53340"/>
                </a:lnTo>
                <a:lnTo>
                  <a:pt x="94780" y="55880"/>
                </a:lnTo>
                <a:lnTo>
                  <a:pt x="95592" y="63500"/>
                </a:lnTo>
                <a:lnTo>
                  <a:pt x="98767" y="64770"/>
                </a:lnTo>
                <a:lnTo>
                  <a:pt x="103035" y="57150"/>
                </a:lnTo>
                <a:lnTo>
                  <a:pt x="145519" y="57150"/>
                </a:lnTo>
                <a:lnTo>
                  <a:pt x="146900" y="55880"/>
                </a:lnTo>
                <a:lnTo>
                  <a:pt x="154861" y="55880"/>
                </a:lnTo>
                <a:lnTo>
                  <a:pt x="154597" y="53340"/>
                </a:lnTo>
                <a:close/>
              </a:path>
              <a:path w="233679" h="256539">
                <a:moveTo>
                  <a:pt x="154861" y="55880"/>
                </a:moveTo>
                <a:lnTo>
                  <a:pt x="149072" y="55880"/>
                </a:lnTo>
                <a:lnTo>
                  <a:pt x="153111" y="60960"/>
                </a:lnTo>
                <a:lnTo>
                  <a:pt x="155257" y="59690"/>
                </a:lnTo>
                <a:lnTo>
                  <a:pt x="154861" y="55880"/>
                </a:lnTo>
                <a:close/>
              </a:path>
              <a:path w="233679" h="256539">
                <a:moveTo>
                  <a:pt x="209632" y="50800"/>
                </a:moveTo>
                <a:lnTo>
                  <a:pt x="163385" y="50800"/>
                </a:lnTo>
                <a:lnTo>
                  <a:pt x="165087" y="52069"/>
                </a:lnTo>
                <a:lnTo>
                  <a:pt x="165760" y="58420"/>
                </a:lnTo>
                <a:lnTo>
                  <a:pt x="167995" y="58420"/>
                </a:lnTo>
                <a:lnTo>
                  <a:pt x="170929" y="53340"/>
                </a:lnTo>
                <a:lnTo>
                  <a:pt x="212876" y="53340"/>
                </a:lnTo>
                <a:lnTo>
                  <a:pt x="209632" y="5080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0" name="object 30"/>
          <p:cNvSpPr/>
          <p:nvPr/>
        </p:nvSpPr>
        <p:spPr>
          <a:xfrm>
            <a:off x="4957635" y="5637199"/>
            <a:ext cx="401320" cy="512445"/>
          </a:xfrm>
          <a:custGeom>
            <a:avLst/>
            <a:gdLst/>
            <a:ahLst/>
            <a:cxnLst/>
            <a:rect l="l" t="t" r="r" b="b"/>
            <a:pathLst>
              <a:path w="401320" h="512445">
                <a:moveTo>
                  <a:pt x="200266" y="0"/>
                </a:moveTo>
                <a:lnTo>
                  <a:pt x="138666" y="19551"/>
                </a:lnTo>
                <a:lnTo>
                  <a:pt x="102641" y="73164"/>
                </a:lnTo>
                <a:lnTo>
                  <a:pt x="101899" y="103135"/>
                </a:lnTo>
                <a:lnTo>
                  <a:pt x="108399" y="139677"/>
                </a:lnTo>
                <a:lnTo>
                  <a:pt x="132283" y="204419"/>
                </a:lnTo>
                <a:lnTo>
                  <a:pt x="162101" y="241209"/>
                </a:lnTo>
                <a:lnTo>
                  <a:pt x="200329" y="256006"/>
                </a:lnTo>
                <a:lnTo>
                  <a:pt x="213905" y="254211"/>
                </a:lnTo>
                <a:lnTo>
                  <a:pt x="226641" y="249113"/>
                </a:lnTo>
                <a:lnTo>
                  <a:pt x="238495" y="241144"/>
                </a:lnTo>
                <a:lnTo>
                  <a:pt x="240785" y="238963"/>
                </a:lnTo>
                <a:lnTo>
                  <a:pt x="200329" y="238963"/>
                </a:lnTo>
                <a:lnTo>
                  <a:pt x="183472" y="234858"/>
                </a:lnTo>
                <a:lnTo>
                  <a:pt x="147104" y="195973"/>
                </a:lnTo>
                <a:lnTo>
                  <a:pt x="129778" y="153248"/>
                </a:lnTo>
                <a:lnTo>
                  <a:pt x="120459" y="113918"/>
                </a:lnTo>
                <a:lnTo>
                  <a:pt x="120465" y="104099"/>
                </a:lnTo>
                <a:lnTo>
                  <a:pt x="123299" y="92706"/>
                </a:lnTo>
                <a:lnTo>
                  <a:pt x="129183" y="81404"/>
                </a:lnTo>
                <a:lnTo>
                  <a:pt x="138341" y="71856"/>
                </a:lnTo>
                <a:lnTo>
                  <a:pt x="297441" y="71856"/>
                </a:lnTo>
                <a:lnTo>
                  <a:pt x="284733" y="42389"/>
                </a:lnTo>
                <a:lnTo>
                  <a:pt x="261889" y="19365"/>
                </a:lnTo>
                <a:lnTo>
                  <a:pt x="232668" y="4950"/>
                </a:lnTo>
                <a:lnTo>
                  <a:pt x="200266" y="0"/>
                </a:lnTo>
                <a:close/>
              </a:path>
              <a:path w="401320" h="512445">
                <a:moveTo>
                  <a:pt x="249427" y="230733"/>
                </a:moveTo>
                <a:lnTo>
                  <a:pt x="241932" y="231648"/>
                </a:lnTo>
                <a:lnTo>
                  <a:pt x="234488" y="232370"/>
                </a:lnTo>
                <a:lnTo>
                  <a:pt x="227169" y="232917"/>
                </a:lnTo>
                <a:lnTo>
                  <a:pt x="220052" y="233311"/>
                </a:lnTo>
                <a:lnTo>
                  <a:pt x="213931" y="236842"/>
                </a:lnTo>
                <a:lnTo>
                  <a:pt x="207340" y="238963"/>
                </a:lnTo>
                <a:lnTo>
                  <a:pt x="240785" y="238963"/>
                </a:lnTo>
                <a:lnTo>
                  <a:pt x="249427" y="230733"/>
                </a:lnTo>
                <a:close/>
              </a:path>
              <a:path w="401320" h="512445">
                <a:moveTo>
                  <a:pt x="298590" y="79151"/>
                </a:moveTo>
                <a:lnTo>
                  <a:pt x="238858" y="79151"/>
                </a:lnTo>
                <a:lnTo>
                  <a:pt x="259476" y="81145"/>
                </a:lnTo>
                <a:lnTo>
                  <a:pt x="277177" y="90601"/>
                </a:lnTo>
                <a:lnTo>
                  <a:pt x="279352" y="98665"/>
                </a:lnTo>
                <a:lnTo>
                  <a:pt x="280511" y="107800"/>
                </a:lnTo>
                <a:lnTo>
                  <a:pt x="280345" y="118083"/>
                </a:lnTo>
                <a:lnTo>
                  <a:pt x="271214" y="155773"/>
                </a:lnTo>
                <a:lnTo>
                  <a:pt x="261175" y="181051"/>
                </a:lnTo>
                <a:lnTo>
                  <a:pt x="267708" y="178982"/>
                </a:lnTo>
                <a:lnTo>
                  <a:pt x="293274" y="141457"/>
                </a:lnTo>
                <a:lnTo>
                  <a:pt x="299899" y="93056"/>
                </a:lnTo>
                <a:lnTo>
                  <a:pt x="299907" y="92615"/>
                </a:lnTo>
                <a:lnTo>
                  <a:pt x="298590" y="79151"/>
                </a:lnTo>
                <a:close/>
              </a:path>
              <a:path w="401320" h="512445">
                <a:moveTo>
                  <a:pt x="297441" y="71856"/>
                </a:moveTo>
                <a:lnTo>
                  <a:pt x="138341" y="71856"/>
                </a:lnTo>
                <a:lnTo>
                  <a:pt x="151029" y="84348"/>
                </a:lnTo>
                <a:lnTo>
                  <a:pt x="168246" y="93056"/>
                </a:lnTo>
                <a:lnTo>
                  <a:pt x="190269" y="97063"/>
                </a:lnTo>
                <a:lnTo>
                  <a:pt x="217373" y="95453"/>
                </a:lnTo>
                <a:lnTo>
                  <a:pt x="206534" y="92615"/>
                </a:lnTo>
                <a:lnTo>
                  <a:pt x="196835" y="89131"/>
                </a:lnTo>
                <a:lnTo>
                  <a:pt x="188667" y="85148"/>
                </a:lnTo>
                <a:lnTo>
                  <a:pt x="182422" y="80810"/>
                </a:lnTo>
                <a:lnTo>
                  <a:pt x="217678" y="80810"/>
                </a:lnTo>
                <a:lnTo>
                  <a:pt x="238858" y="79151"/>
                </a:lnTo>
                <a:lnTo>
                  <a:pt x="298590" y="79151"/>
                </a:lnTo>
                <a:lnTo>
                  <a:pt x="298005" y="73164"/>
                </a:lnTo>
                <a:lnTo>
                  <a:pt x="297441" y="71856"/>
                </a:lnTo>
                <a:close/>
              </a:path>
              <a:path w="401320" h="512445">
                <a:moveTo>
                  <a:pt x="217678" y="80810"/>
                </a:moveTo>
                <a:lnTo>
                  <a:pt x="182422" y="80810"/>
                </a:lnTo>
                <a:lnTo>
                  <a:pt x="188099" y="81699"/>
                </a:lnTo>
                <a:lnTo>
                  <a:pt x="194094" y="82168"/>
                </a:lnTo>
                <a:lnTo>
                  <a:pt x="200329" y="82168"/>
                </a:lnTo>
                <a:lnTo>
                  <a:pt x="217678" y="80810"/>
                </a:lnTo>
                <a:close/>
              </a:path>
              <a:path w="401320" h="512445">
                <a:moveTo>
                  <a:pt x="121272" y="278422"/>
                </a:moveTo>
                <a:lnTo>
                  <a:pt x="68143" y="295482"/>
                </a:lnTo>
                <a:lnTo>
                  <a:pt x="27254" y="327659"/>
                </a:lnTo>
                <a:lnTo>
                  <a:pt x="8499" y="401724"/>
                </a:lnTo>
                <a:lnTo>
                  <a:pt x="3233" y="448694"/>
                </a:lnTo>
                <a:lnTo>
                  <a:pt x="203" y="495325"/>
                </a:lnTo>
                <a:lnTo>
                  <a:pt x="0" y="499973"/>
                </a:lnTo>
                <a:lnTo>
                  <a:pt x="1511" y="504024"/>
                </a:lnTo>
                <a:lnTo>
                  <a:pt x="7924" y="510743"/>
                </a:lnTo>
                <a:lnTo>
                  <a:pt x="11925" y="512444"/>
                </a:lnTo>
                <a:lnTo>
                  <a:pt x="389178" y="512444"/>
                </a:lnTo>
                <a:lnTo>
                  <a:pt x="393153" y="510743"/>
                </a:lnTo>
                <a:lnTo>
                  <a:pt x="399567" y="504024"/>
                </a:lnTo>
                <a:lnTo>
                  <a:pt x="401104" y="499973"/>
                </a:lnTo>
                <a:lnTo>
                  <a:pt x="400875" y="495325"/>
                </a:lnTo>
                <a:lnTo>
                  <a:pt x="397854" y="448694"/>
                </a:lnTo>
                <a:lnTo>
                  <a:pt x="395847" y="430771"/>
                </a:lnTo>
                <a:lnTo>
                  <a:pt x="170967" y="430771"/>
                </a:lnTo>
                <a:lnTo>
                  <a:pt x="156232" y="396118"/>
                </a:lnTo>
                <a:lnTo>
                  <a:pt x="142647" y="355825"/>
                </a:lnTo>
                <a:lnTo>
                  <a:pt x="130799" y="314917"/>
                </a:lnTo>
                <a:lnTo>
                  <a:pt x="121272" y="278422"/>
                </a:lnTo>
                <a:close/>
              </a:path>
              <a:path w="401320" h="512445">
                <a:moveTo>
                  <a:pt x="200545" y="303580"/>
                </a:moveTo>
                <a:lnTo>
                  <a:pt x="184505" y="314197"/>
                </a:lnTo>
                <a:lnTo>
                  <a:pt x="188988" y="331927"/>
                </a:lnTo>
                <a:lnTo>
                  <a:pt x="170967" y="430771"/>
                </a:lnTo>
                <a:lnTo>
                  <a:pt x="230136" y="430771"/>
                </a:lnTo>
                <a:lnTo>
                  <a:pt x="212089" y="331927"/>
                </a:lnTo>
                <a:lnTo>
                  <a:pt x="216585" y="314197"/>
                </a:lnTo>
                <a:lnTo>
                  <a:pt x="200545" y="303580"/>
                </a:lnTo>
                <a:close/>
              </a:path>
              <a:path w="401320" h="512445">
                <a:moveTo>
                  <a:pt x="279819" y="278422"/>
                </a:moveTo>
                <a:lnTo>
                  <a:pt x="270293" y="314917"/>
                </a:lnTo>
                <a:lnTo>
                  <a:pt x="258449" y="355825"/>
                </a:lnTo>
                <a:lnTo>
                  <a:pt x="244870" y="396118"/>
                </a:lnTo>
                <a:lnTo>
                  <a:pt x="230136" y="430771"/>
                </a:lnTo>
                <a:lnTo>
                  <a:pt x="395847" y="430771"/>
                </a:lnTo>
                <a:lnTo>
                  <a:pt x="384716" y="359638"/>
                </a:lnTo>
                <a:lnTo>
                  <a:pt x="356880" y="307916"/>
                </a:lnTo>
                <a:lnTo>
                  <a:pt x="332938" y="295482"/>
                </a:lnTo>
                <a:lnTo>
                  <a:pt x="279819" y="278422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1" name="object 31"/>
          <p:cNvSpPr/>
          <p:nvPr/>
        </p:nvSpPr>
        <p:spPr>
          <a:xfrm>
            <a:off x="5000332" y="5602109"/>
            <a:ext cx="316230" cy="262890"/>
          </a:xfrm>
          <a:custGeom>
            <a:avLst/>
            <a:gdLst/>
            <a:ahLst/>
            <a:cxnLst/>
            <a:rect l="l" t="t" r="r" b="b"/>
            <a:pathLst>
              <a:path w="316229" h="262889">
                <a:moveTo>
                  <a:pt x="164706" y="228409"/>
                </a:moveTo>
                <a:lnTo>
                  <a:pt x="148221" y="228409"/>
                </a:lnTo>
                <a:lnTo>
                  <a:pt x="140589" y="236029"/>
                </a:lnTo>
                <a:lnTo>
                  <a:pt x="140589" y="254863"/>
                </a:lnTo>
                <a:lnTo>
                  <a:pt x="148221" y="262496"/>
                </a:lnTo>
                <a:lnTo>
                  <a:pt x="164884" y="262496"/>
                </a:lnTo>
                <a:lnTo>
                  <a:pt x="171069" y="257962"/>
                </a:lnTo>
                <a:lnTo>
                  <a:pt x="173532" y="251599"/>
                </a:lnTo>
                <a:lnTo>
                  <a:pt x="203648" y="249398"/>
                </a:lnTo>
                <a:lnTo>
                  <a:pt x="233880" y="242562"/>
                </a:lnTo>
                <a:lnTo>
                  <a:pt x="240470" y="238823"/>
                </a:lnTo>
                <a:lnTo>
                  <a:pt x="173342" y="238823"/>
                </a:lnTo>
                <a:lnTo>
                  <a:pt x="170764" y="232702"/>
                </a:lnTo>
                <a:lnTo>
                  <a:pt x="164706" y="228409"/>
                </a:lnTo>
                <a:close/>
              </a:path>
              <a:path w="316229" h="262889">
                <a:moveTo>
                  <a:pt x="220103" y="17030"/>
                </a:moveTo>
                <a:lnTo>
                  <a:pt x="157848" y="17030"/>
                </a:lnTo>
                <a:lnTo>
                  <a:pt x="203651" y="26279"/>
                </a:lnTo>
                <a:lnTo>
                  <a:pt x="241057" y="51498"/>
                </a:lnTo>
                <a:lnTo>
                  <a:pt x="266277" y="88900"/>
                </a:lnTo>
                <a:lnTo>
                  <a:pt x="275413" y="134137"/>
                </a:lnTo>
                <a:lnTo>
                  <a:pt x="275526" y="140957"/>
                </a:lnTo>
                <a:lnTo>
                  <a:pt x="275069" y="147167"/>
                </a:lnTo>
                <a:lnTo>
                  <a:pt x="274066" y="153327"/>
                </a:lnTo>
                <a:lnTo>
                  <a:pt x="265214" y="191630"/>
                </a:lnTo>
                <a:lnTo>
                  <a:pt x="264337" y="199135"/>
                </a:lnTo>
                <a:lnTo>
                  <a:pt x="222327" y="232846"/>
                </a:lnTo>
                <a:lnTo>
                  <a:pt x="173342" y="238823"/>
                </a:lnTo>
                <a:lnTo>
                  <a:pt x="240470" y="238823"/>
                </a:lnTo>
                <a:lnTo>
                  <a:pt x="259554" y="227998"/>
                </a:lnTo>
                <a:lnTo>
                  <a:pt x="275996" y="202615"/>
                </a:lnTo>
                <a:lnTo>
                  <a:pt x="291211" y="200865"/>
                </a:lnTo>
                <a:lnTo>
                  <a:pt x="303857" y="193849"/>
                </a:lnTo>
                <a:lnTo>
                  <a:pt x="312497" y="182409"/>
                </a:lnTo>
                <a:lnTo>
                  <a:pt x="315696" y="167385"/>
                </a:lnTo>
                <a:lnTo>
                  <a:pt x="313979" y="156463"/>
                </a:lnTo>
                <a:lnTo>
                  <a:pt x="309189" y="146918"/>
                </a:lnTo>
                <a:lnTo>
                  <a:pt x="301868" y="139294"/>
                </a:lnTo>
                <a:lnTo>
                  <a:pt x="292557" y="134137"/>
                </a:lnTo>
                <a:lnTo>
                  <a:pt x="285551" y="91706"/>
                </a:lnTo>
                <a:lnTo>
                  <a:pt x="266372" y="54880"/>
                </a:lnTo>
                <a:lnTo>
                  <a:pt x="237224" y="25855"/>
                </a:lnTo>
                <a:lnTo>
                  <a:pt x="220103" y="17030"/>
                </a:lnTo>
                <a:close/>
              </a:path>
              <a:path w="316229" h="262889">
                <a:moveTo>
                  <a:pt x="157848" y="0"/>
                </a:moveTo>
                <a:lnTo>
                  <a:pt x="115382" y="6830"/>
                </a:lnTo>
                <a:lnTo>
                  <a:pt x="78471" y="25855"/>
                </a:lnTo>
                <a:lnTo>
                  <a:pt x="49321" y="54880"/>
                </a:lnTo>
                <a:lnTo>
                  <a:pt x="30138" y="91706"/>
                </a:lnTo>
                <a:lnTo>
                  <a:pt x="23126" y="134137"/>
                </a:lnTo>
                <a:lnTo>
                  <a:pt x="13817" y="139294"/>
                </a:lnTo>
                <a:lnTo>
                  <a:pt x="6500" y="146918"/>
                </a:lnTo>
                <a:lnTo>
                  <a:pt x="1715" y="156463"/>
                </a:lnTo>
                <a:lnTo>
                  <a:pt x="0" y="167385"/>
                </a:lnTo>
                <a:lnTo>
                  <a:pt x="2782" y="181171"/>
                </a:lnTo>
                <a:lnTo>
                  <a:pt x="10371" y="192430"/>
                </a:lnTo>
                <a:lnTo>
                  <a:pt x="21629" y="200022"/>
                </a:lnTo>
                <a:lnTo>
                  <a:pt x="35420" y="202806"/>
                </a:lnTo>
                <a:lnTo>
                  <a:pt x="39801" y="202806"/>
                </a:lnTo>
                <a:lnTo>
                  <a:pt x="48412" y="201980"/>
                </a:lnTo>
                <a:lnTo>
                  <a:pt x="52501" y="200393"/>
                </a:lnTo>
                <a:lnTo>
                  <a:pt x="41630" y="153327"/>
                </a:lnTo>
                <a:lnTo>
                  <a:pt x="40640" y="147167"/>
                </a:lnTo>
                <a:lnTo>
                  <a:pt x="40182" y="140957"/>
                </a:lnTo>
                <a:lnTo>
                  <a:pt x="40295" y="134137"/>
                </a:lnTo>
                <a:lnTo>
                  <a:pt x="49429" y="88900"/>
                </a:lnTo>
                <a:lnTo>
                  <a:pt x="74645" y="51498"/>
                </a:lnTo>
                <a:lnTo>
                  <a:pt x="112047" y="26279"/>
                </a:lnTo>
                <a:lnTo>
                  <a:pt x="157848" y="17030"/>
                </a:lnTo>
                <a:lnTo>
                  <a:pt x="220103" y="17030"/>
                </a:lnTo>
                <a:lnTo>
                  <a:pt x="200314" y="6830"/>
                </a:lnTo>
                <a:lnTo>
                  <a:pt x="157848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2" name="object 32"/>
          <p:cNvSpPr/>
          <p:nvPr/>
        </p:nvSpPr>
        <p:spPr>
          <a:xfrm>
            <a:off x="4984013" y="2850349"/>
            <a:ext cx="348615" cy="528955"/>
          </a:xfrm>
          <a:custGeom>
            <a:avLst/>
            <a:gdLst/>
            <a:ahLst/>
            <a:cxnLst/>
            <a:rect l="l" t="t" r="r" b="b"/>
            <a:pathLst>
              <a:path w="348614" h="528954">
                <a:moveTo>
                  <a:pt x="301586" y="0"/>
                </a:moveTo>
                <a:lnTo>
                  <a:pt x="46761" y="0"/>
                </a:lnTo>
                <a:lnTo>
                  <a:pt x="28605" y="3691"/>
                </a:lnTo>
                <a:lnTo>
                  <a:pt x="13736" y="13742"/>
                </a:lnTo>
                <a:lnTo>
                  <a:pt x="3689" y="28616"/>
                </a:lnTo>
                <a:lnTo>
                  <a:pt x="0" y="46774"/>
                </a:lnTo>
                <a:lnTo>
                  <a:pt x="0" y="481622"/>
                </a:lnTo>
                <a:lnTo>
                  <a:pt x="3689" y="499768"/>
                </a:lnTo>
                <a:lnTo>
                  <a:pt x="13736" y="514629"/>
                </a:lnTo>
                <a:lnTo>
                  <a:pt x="28605" y="524670"/>
                </a:lnTo>
                <a:lnTo>
                  <a:pt x="46761" y="528358"/>
                </a:lnTo>
                <a:lnTo>
                  <a:pt x="145821" y="528358"/>
                </a:lnTo>
                <a:lnTo>
                  <a:pt x="139283" y="508907"/>
                </a:lnTo>
                <a:lnTo>
                  <a:pt x="134101" y="489140"/>
                </a:lnTo>
                <a:lnTo>
                  <a:pt x="60794" y="489140"/>
                </a:lnTo>
                <a:lnTo>
                  <a:pt x="60794" y="478612"/>
                </a:lnTo>
                <a:lnTo>
                  <a:pt x="131934" y="478612"/>
                </a:lnTo>
                <a:lnTo>
                  <a:pt x="129765" y="467930"/>
                </a:lnTo>
                <a:lnTo>
                  <a:pt x="126542" y="447116"/>
                </a:lnTo>
                <a:lnTo>
                  <a:pt x="39217" y="447116"/>
                </a:lnTo>
                <a:lnTo>
                  <a:pt x="39217" y="75399"/>
                </a:lnTo>
                <a:lnTo>
                  <a:pt x="348335" y="75399"/>
                </a:lnTo>
                <a:lnTo>
                  <a:pt x="348335" y="46774"/>
                </a:lnTo>
                <a:lnTo>
                  <a:pt x="347858" y="44424"/>
                </a:lnTo>
                <a:lnTo>
                  <a:pt x="108000" y="44424"/>
                </a:lnTo>
                <a:lnTo>
                  <a:pt x="108000" y="24561"/>
                </a:lnTo>
                <a:lnTo>
                  <a:pt x="341910" y="24561"/>
                </a:lnTo>
                <a:lnTo>
                  <a:pt x="334605" y="13742"/>
                </a:lnTo>
                <a:lnTo>
                  <a:pt x="319740" y="3691"/>
                </a:lnTo>
                <a:lnTo>
                  <a:pt x="301586" y="0"/>
                </a:lnTo>
                <a:close/>
              </a:path>
              <a:path w="348614" h="528954">
                <a:moveTo>
                  <a:pt x="131934" y="478612"/>
                </a:moveTo>
                <a:lnTo>
                  <a:pt x="120395" y="478612"/>
                </a:lnTo>
                <a:lnTo>
                  <a:pt x="120395" y="489140"/>
                </a:lnTo>
                <a:lnTo>
                  <a:pt x="134101" y="489140"/>
                </a:lnTo>
                <a:lnTo>
                  <a:pt x="133972" y="488646"/>
                </a:lnTo>
                <a:lnTo>
                  <a:pt x="131934" y="478612"/>
                </a:lnTo>
                <a:close/>
              </a:path>
              <a:path w="348614" h="528954">
                <a:moveTo>
                  <a:pt x="348335" y="270001"/>
                </a:moveTo>
                <a:lnTo>
                  <a:pt x="308076" y="270001"/>
                </a:lnTo>
                <a:lnTo>
                  <a:pt x="308076" y="335978"/>
                </a:lnTo>
                <a:lnTo>
                  <a:pt x="309130" y="340931"/>
                </a:lnTo>
                <a:lnTo>
                  <a:pt x="342188" y="348462"/>
                </a:lnTo>
                <a:lnTo>
                  <a:pt x="347306" y="372732"/>
                </a:lnTo>
                <a:lnTo>
                  <a:pt x="347903" y="376326"/>
                </a:lnTo>
                <a:lnTo>
                  <a:pt x="348335" y="379933"/>
                </a:lnTo>
                <a:lnTo>
                  <a:pt x="348335" y="270001"/>
                </a:lnTo>
                <a:close/>
              </a:path>
              <a:path w="348614" h="528954">
                <a:moveTo>
                  <a:pt x="202653" y="108165"/>
                </a:moveTo>
                <a:lnTo>
                  <a:pt x="157789" y="117222"/>
                </a:lnTo>
                <a:lnTo>
                  <a:pt x="121145" y="141909"/>
                </a:lnTo>
                <a:lnTo>
                  <a:pt x="96446" y="178549"/>
                </a:lnTo>
                <a:lnTo>
                  <a:pt x="87388" y="223418"/>
                </a:lnTo>
                <a:lnTo>
                  <a:pt x="89730" y="246639"/>
                </a:lnTo>
                <a:lnTo>
                  <a:pt x="107073" y="287851"/>
                </a:lnTo>
                <a:lnTo>
                  <a:pt x="136728" y="317955"/>
                </a:lnTo>
                <a:lnTo>
                  <a:pt x="154444" y="328129"/>
                </a:lnTo>
                <a:lnTo>
                  <a:pt x="159626" y="323253"/>
                </a:lnTo>
                <a:lnTo>
                  <a:pt x="159790" y="317955"/>
                </a:lnTo>
                <a:lnTo>
                  <a:pt x="160134" y="310108"/>
                </a:lnTo>
                <a:lnTo>
                  <a:pt x="160604" y="303555"/>
                </a:lnTo>
                <a:lnTo>
                  <a:pt x="154649" y="300132"/>
                </a:lnTo>
                <a:lnTo>
                  <a:pt x="148991" y="296281"/>
                </a:lnTo>
                <a:lnTo>
                  <a:pt x="119265" y="258632"/>
                </a:lnTo>
                <a:lnTo>
                  <a:pt x="112153" y="223418"/>
                </a:lnTo>
                <a:lnTo>
                  <a:pt x="113992" y="205178"/>
                </a:lnTo>
                <a:lnTo>
                  <a:pt x="138645" y="159423"/>
                </a:lnTo>
                <a:lnTo>
                  <a:pt x="184412" y="134755"/>
                </a:lnTo>
                <a:lnTo>
                  <a:pt x="202653" y="132918"/>
                </a:lnTo>
                <a:lnTo>
                  <a:pt x="273237" y="132918"/>
                </a:lnTo>
                <a:lnTo>
                  <a:pt x="267081" y="127839"/>
                </a:lnTo>
                <a:lnTo>
                  <a:pt x="247505" y="117217"/>
                </a:lnTo>
                <a:lnTo>
                  <a:pt x="225874" y="110505"/>
                </a:lnTo>
                <a:lnTo>
                  <a:pt x="202653" y="108165"/>
                </a:lnTo>
                <a:close/>
              </a:path>
              <a:path w="348614" h="528954">
                <a:moveTo>
                  <a:pt x="273237" y="132918"/>
                </a:moveTo>
                <a:lnTo>
                  <a:pt x="202653" y="132918"/>
                </a:lnTo>
                <a:lnTo>
                  <a:pt x="220880" y="134755"/>
                </a:lnTo>
                <a:lnTo>
                  <a:pt x="237864" y="140027"/>
                </a:lnTo>
                <a:lnTo>
                  <a:pt x="277676" y="172819"/>
                </a:lnTo>
                <a:lnTo>
                  <a:pt x="293128" y="223418"/>
                </a:lnTo>
                <a:lnTo>
                  <a:pt x="291505" y="240563"/>
                </a:lnTo>
                <a:lnTo>
                  <a:pt x="286835" y="256628"/>
                </a:lnTo>
                <a:lnTo>
                  <a:pt x="279423" y="271313"/>
                </a:lnTo>
                <a:lnTo>
                  <a:pt x="269570" y="284314"/>
                </a:lnTo>
                <a:lnTo>
                  <a:pt x="270269" y="292025"/>
                </a:lnTo>
                <a:lnTo>
                  <a:pt x="270786" y="299434"/>
                </a:lnTo>
                <a:lnTo>
                  <a:pt x="271156" y="307007"/>
                </a:lnTo>
                <a:lnTo>
                  <a:pt x="271373" y="314591"/>
                </a:lnTo>
                <a:lnTo>
                  <a:pt x="272732" y="314896"/>
                </a:lnTo>
                <a:lnTo>
                  <a:pt x="303296" y="279575"/>
                </a:lnTo>
                <a:lnTo>
                  <a:pt x="308076" y="270001"/>
                </a:lnTo>
                <a:lnTo>
                  <a:pt x="348335" y="270001"/>
                </a:lnTo>
                <a:lnTo>
                  <a:pt x="348335" y="176822"/>
                </a:lnTo>
                <a:lnTo>
                  <a:pt x="308076" y="176822"/>
                </a:lnTo>
                <a:lnTo>
                  <a:pt x="303296" y="167248"/>
                </a:lnTo>
                <a:lnTo>
                  <a:pt x="297678" y="158203"/>
                </a:lnTo>
                <a:lnTo>
                  <a:pt x="291274" y="149740"/>
                </a:lnTo>
                <a:lnTo>
                  <a:pt x="284137" y="141909"/>
                </a:lnTo>
                <a:lnTo>
                  <a:pt x="273237" y="132918"/>
                </a:lnTo>
                <a:close/>
              </a:path>
              <a:path w="348614" h="528954">
                <a:moveTo>
                  <a:pt x="348335" y="75399"/>
                </a:moveTo>
                <a:lnTo>
                  <a:pt x="308076" y="75399"/>
                </a:lnTo>
                <a:lnTo>
                  <a:pt x="308076" y="176822"/>
                </a:lnTo>
                <a:lnTo>
                  <a:pt x="348335" y="176822"/>
                </a:lnTo>
                <a:lnTo>
                  <a:pt x="348335" y="75399"/>
                </a:lnTo>
                <a:close/>
              </a:path>
              <a:path w="348614" h="528954">
                <a:moveTo>
                  <a:pt x="341910" y="24561"/>
                </a:moveTo>
                <a:lnTo>
                  <a:pt x="230162" y="24561"/>
                </a:lnTo>
                <a:lnTo>
                  <a:pt x="230162" y="44424"/>
                </a:lnTo>
                <a:lnTo>
                  <a:pt x="347858" y="44424"/>
                </a:lnTo>
                <a:lnTo>
                  <a:pt x="344647" y="28616"/>
                </a:lnTo>
                <a:lnTo>
                  <a:pt x="341910" y="24561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3" name="object 33"/>
          <p:cNvSpPr/>
          <p:nvPr/>
        </p:nvSpPr>
        <p:spPr>
          <a:xfrm>
            <a:off x="5121884" y="3008985"/>
            <a:ext cx="129552" cy="11635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4" name="object 34"/>
          <p:cNvSpPr/>
          <p:nvPr/>
        </p:nvSpPr>
        <p:spPr>
          <a:xfrm>
            <a:off x="5164366" y="3401504"/>
            <a:ext cx="161290" cy="82550"/>
          </a:xfrm>
          <a:custGeom>
            <a:avLst/>
            <a:gdLst/>
            <a:ahLst/>
            <a:cxnLst/>
            <a:rect l="l" t="t" r="r" b="b"/>
            <a:pathLst>
              <a:path w="161289" h="82550">
                <a:moveTo>
                  <a:pt x="149809" y="0"/>
                </a:moveTo>
                <a:lnTo>
                  <a:pt x="0" y="36283"/>
                </a:lnTo>
                <a:lnTo>
                  <a:pt x="11176" y="82372"/>
                </a:lnTo>
                <a:lnTo>
                  <a:pt x="160959" y="46101"/>
                </a:lnTo>
                <a:lnTo>
                  <a:pt x="149809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5" name="object 35"/>
          <p:cNvSpPr/>
          <p:nvPr/>
        </p:nvSpPr>
        <p:spPr>
          <a:xfrm>
            <a:off x="5138089" y="3096031"/>
            <a:ext cx="178435" cy="314325"/>
          </a:xfrm>
          <a:custGeom>
            <a:avLst/>
            <a:gdLst/>
            <a:ahLst/>
            <a:cxnLst/>
            <a:rect l="l" t="t" r="r" b="b"/>
            <a:pathLst>
              <a:path w="178435" h="314325">
                <a:moveTo>
                  <a:pt x="28943" y="100888"/>
                </a:moveTo>
                <a:lnTo>
                  <a:pt x="0" y="128092"/>
                </a:lnTo>
                <a:lnTo>
                  <a:pt x="3723" y="184826"/>
                </a:lnTo>
                <a:lnTo>
                  <a:pt x="12412" y="236961"/>
                </a:lnTo>
                <a:lnTo>
                  <a:pt x="26747" y="281102"/>
                </a:lnTo>
                <a:lnTo>
                  <a:pt x="47409" y="313855"/>
                </a:lnTo>
                <a:lnTo>
                  <a:pt x="143586" y="300672"/>
                </a:lnTo>
                <a:lnTo>
                  <a:pt x="154808" y="273158"/>
                </a:lnTo>
                <a:lnTo>
                  <a:pt x="164669" y="242055"/>
                </a:lnTo>
                <a:lnTo>
                  <a:pt x="172552" y="206342"/>
                </a:lnTo>
                <a:lnTo>
                  <a:pt x="177838" y="164998"/>
                </a:lnTo>
                <a:lnTo>
                  <a:pt x="171627" y="161493"/>
                </a:lnTo>
                <a:lnTo>
                  <a:pt x="166928" y="158889"/>
                </a:lnTo>
                <a:lnTo>
                  <a:pt x="29565" y="158889"/>
                </a:lnTo>
                <a:lnTo>
                  <a:pt x="28943" y="100888"/>
                </a:lnTo>
                <a:close/>
              </a:path>
              <a:path w="178435" h="314325">
                <a:moveTo>
                  <a:pt x="75628" y="0"/>
                </a:moveTo>
                <a:lnTo>
                  <a:pt x="48196" y="0"/>
                </a:lnTo>
                <a:lnTo>
                  <a:pt x="41714" y="36853"/>
                </a:lnTo>
                <a:lnTo>
                  <a:pt x="38696" y="75679"/>
                </a:lnTo>
                <a:lnTo>
                  <a:pt x="38752" y="100596"/>
                </a:lnTo>
                <a:lnTo>
                  <a:pt x="38878" y="115989"/>
                </a:lnTo>
                <a:lnTo>
                  <a:pt x="41617" y="152311"/>
                </a:lnTo>
                <a:lnTo>
                  <a:pt x="29565" y="158889"/>
                </a:lnTo>
                <a:lnTo>
                  <a:pt x="166928" y="158889"/>
                </a:lnTo>
                <a:lnTo>
                  <a:pt x="162229" y="156286"/>
                </a:lnTo>
                <a:lnTo>
                  <a:pt x="162305" y="149863"/>
                </a:lnTo>
                <a:lnTo>
                  <a:pt x="162021" y="143392"/>
                </a:lnTo>
                <a:lnTo>
                  <a:pt x="161539" y="138836"/>
                </a:lnTo>
                <a:lnTo>
                  <a:pt x="130136" y="138836"/>
                </a:lnTo>
                <a:lnTo>
                  <a:pt x="124904" y="136080"/>
                </a:lnTo>
                <a:lnTo>
                  <a:pt x="125197" y="130289"/>
                </a:lnTo>
                <a:lnTo>
                  <a:pt x="125105" y="118922"/>
                </a:lnTo>
                <a:lnTo>
                  <a:pt x="91084" y="118922"/>
                </a:lnTo>
                <a:lnTo>
                  <a:pt x="87757" y="117348"/>
                </a:lnTo>
                <a:lnTo>
                  <a:pt x="84734" y="115989"/>
                </a:lnTo>
                <a:lnTo>
                  <a:pt x="82181" y="114947"/>
                </a:lnTo>
                <a:lnTo>
                  <a:pt x="84199" y="86203"/>
                </a:lnTo>
                <a:lnTo>
                  <a:pt x="83872" y="57464"/>
                </a:lnTo>
                <a:lnTo>
                  <a:pt x="81061" y="28729"/>
                </a:lnTo>
                <a:lnTo>
                  <a:pt x="75628" y="0"/>
                </a:lnTo>
                <a:close/>
              </a:path>
              <a:path w="178435" h="314325">
                <a:moveTo>
                  <a:pt x="137121" y="125018"/>
                </a:moveTo>
                <a:lnTo>
                  <a:pt x="134200" y="129501"/>
                </a:lnTo>
                <a:lnTo>
                  <a:pt x="131914" y="134112"/>
                </a:lnTo>
                <a:lnTo>
                  <a:pt x="130136" y="138836"/>
                </a:lnTo>
                <a:lnTo>
                  <a:pt x="161539" y="138836"/>
                </a:lnTo>
                <a:lnTo>
                  <a:pt x="161331" y="136869"/>
                </a:lnTo>
                <a:lnTo>
                  <a:pt x="160185" y="130289"/>
                </a:lnTo>
                <a:lnTo>
                  <a:pt x="137121" y="125018"/>
                </a:lnTo>
                <a:close/>
              </a:path>
              <a:path w="178435" h="314325">
                <a:moveTo>
                  <a:pt x="100126" y="98856"/>
                </a:moveTo>
                <a:lnTo>
                  <a:pt x="95935" y="105270"/>
                </a:lnTo>
                <a:lnTo>
                  <a:pt x="93065" y="112001"/>
                </a:lnTo>
                <a:lnTo>
                  <a:pt x="91084" y="118922"/>
                </a:lnTo>
                <a:lnTo>
                  <a:pt x="125105" y="118922"/>
                </a:lnTo>
                <a:lnTo>
                  <a:pt x="124547" y="112227"/>
                </a:lnTo>
                <a:lnTo>
                  <a:pt x="123202" y="104127"/>
                </a:lnTo>
                <a:lnTo>
                  <a:pt x="100126" y="98856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6" name="object 36"/>
          <p:cNvSpPr/>
          <p:nvPr/>
        </p:nvSpPr>
        <p:spPr>
          <a:xfrm>
            <a:off x="3717556" y="5006937"/>
            <a:ext cx="812165" cy="778510"/>
          </a:xfrm>
          <a:custGeom>
            <a:avLst/>
            <a:gdLst/>
            <a:ahLst/>
            <a:cxnLst/>
            <a:rect l="l" t="t" r="r" b="b"/>
            <a:pathLst>
              <a:path w="812164" h="778510">
                <a:moveTo>
                  <a:pt x="230418" y="213182"/>
                </a:moveTo>
                <a:lnTo>
                  <a:pt x="153149" y="213182"/>
                </a:lnTo>
                <a:lnTo>
                  <a:pt x="158946" y="261605"/>
                </a:lnTo>
                <a:lnTo>
                  <a:pt x="168518" y="309286"/>
                </a:lnTo>
                <a:lnTo>
                  <a:pt x="181786" y="355992"/>
                </a:lnTo>
                <a:lnTo>
                  <a:pt x="198669" y="401494"/>
                </a:lnTo>
                <a:lnTo>
                  <a:pt x="219088" y="445560"/>
                </a:lnTo>
                <a:lnTo>
                  <a:pt x="242964" y="487959"/>
                </a:lnTo>
                <a:lnTo>
                  <a:pt x="270216" y="528461"/>
                </a:lnTo>
                <a:lnTo>
                  <a:pt x="300765" y="566834"/>
                </a:lnTo>
                <a:lnTo>
                  <a:pt x="334531" y="602848"/>
                </a:lnTo>
                <a:lnTo>
                  <a:pt x="371435" y="636272"/>
                </a:lnTo>
                <a:lnTo>
                  <a:pt x="411397" y="666874"/>
                </a:lnTo>
                <a:lnTo>
                  <a:pt x="454337" y="694425"/>
                </a:lnTo>
                <a:lnTo>
                  <a:pt x="500176" y="718693"/>
                </a:lnTo>
                <a:lnTo>
                  <a:pt x="547991" y="739091"/>
                </a:lnTo>
                <a:lnTo>
                  <a:pt x="596541" y="755147"/>
                </a:lnTo>
                <a:lnTo>
                  <a:pt x="645593" y="766949"/>
                </a:lnTo>
                <a:lnTo>
                  <a:pt x="694917" y="774588"/>
                </a:lnTo>
                <a:lnTo>
                  <a:pt x="744282" y="778154"/>
                </a:lnTo>
                <a:lnTo>
                  <a:pt x="793457" y="777735"/>
                </a:lnTo>
                <a:lnTo>
                  <a:pt x="811442" y="701339"/>
                </a:lnTo>
                <a:lnTo>
                  <a:pt x="765376" y="701339"/>
                </a:lnTo>
                <a:lnTo>
                  <a:pt x="718500" y="699523"/>
                </a:lnTo>
                <a:lnTo>
                  <a:pt x="671588" y="693559"/>
                </a:lnTo>
                <a:lnTo>
                  <a:pt x="624897" y="683320"/>
                </a:lnTo>
                <a:lnTo>
                  <a:pt x="578681" y="668677"/>
                </a:lnTo>
                <a:lnTo>
                  <a:pt x="533196" y="649503"/>
                </a:lnTo>
                <a:lnTo>
                  <a:pt x="489843" y="626359"/>
                </a:lnTo>
                <a:lnTo>
                  <a:pt x="449480" y="599865"/>
                </a:lnTo>
                <a:lnTo>
                  <a:pt x="412195" y="570279"/>
                </a:lnTo>
                <a:lnTo>
                  <a:pt x="378075" y="537855"/>
                </a:lnTo>
                <a:lnTo>
                  <a:pt x="347210" y="502852"/>
                </a:lnTo>
                <a:lnTo>
                  <a:pt x="319687" y="465526"/>
                </a:lnTo>
                <a:lnTo>
                  <a:pt x="295595" y="426133"/>
                </a:lnTo>
                <a:lnTo>
                  <a:pt x="275021" y="384930"/>
                </a:lnTo>
                <a:lnTo>
                  <a:pt x="258055" y="342173"/>
                </a:lnTo>
                <a:lnTo>
                  <a:pt x="244783" y="298120"/>
                </a:lnTo>
                <a:lnTo>
                  <a:pt x="235295" y="253026"/>
                </a:lnTo>
                <a:lnTo>
                  <a:pt x="230418" y="213182"/>
                </a:lnTo>
                <a:close/>
              </a:path>
              <a:path w="812164" h="778510">
                <a:moveTo>
                  <a:pt x="811961" y="699135"/>
                </a:moveTo>
                <a:lnTo>
                  <a:pt x="765376" y="701339"/>
                </a:lnTo>
                <a:lnTo>
                  <a:pt x="811442" y="701339"/>
                </a:lnTo>
                <a:lnTo>
                  <a:pt x="811961" y="699135"/>
                </a:lnTo>
                <a:close/>
              </a:path>
              <a:path w="812164" h="778510">
                <a:moveTo>
                  <a:pt x="174548" y="0"/>
                </a:moveTo>
                <a:lnTo>
                  <a:pt x="0" y="225221"/>
                </a:lnTo>
                <a:lnTo>
                  <a:pt x="153149" y="213182"/>
                </a:lnTo>
                <a:lnTo>
                  <a:pt x="230418" y="213182"/>
                </a:lnTo>
                <a:lnTo>
                  <a:pt x="229679" y="207149"/>
                </a:lnTo>
                <a:lnTo>
                  <a:pt x="382130" y="195186"/>
                </a:lnTo>
                <a:lnTo>
                  <a:pt x="174548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7" name="object 37"/>
          <p:cNvSpPr/>
          <p:nvPr/>
        </p:nvSpPr>
        <p:spPr>
          <a:xfrm>
            <a:off x="3712997" y="3169805"/>
            <a:ext cx="823594" cy="772795"/>
          </a:xfrm>
          <a:custGeom>
            <a:avLst/>
            <a:gdLst/>
            <a:ahLst/>
            <a:cxnLst/>
            <a:rect l="l" t="t" r="r" b="b"/>
            <a:pathLst>
              <a:path w="823595" h="772795">
                <a:moveTo>
                  <a:pt x="612381" y="0"/>
                </a:moveTo>
                <a:lnTo>
                  <a:pt x="612381" y="153314"/>
                </a:lnTo>
                <a:lnTo>
                  <a:pt x="563022" y="155273"/>
                </a:lnTo>
                <a:lnTo>
                  <a:pt x="514747" y="161052"/>
                </a:lnTo>
                <a:lnTo>
                  <a:pt x="467701" y="170502"/>
                </a:lnTo>
                <a:lnTo>
                  <a:pt x="422035" y="183472"/>
                </a:lnTo>
                <a:lnTo>
                  <a:pt x="377897" y="199813"/>
                </a:lnTo>
                <a:lnTo>
                  <a:pt x="335434" y="219376"/>
                </a:lnTo>
                <a:lnTo>
                  <a:pt x="294795" y="242012"/>
                </a:lnTo>
                <a:lnTo>
                  <a:pt x="256129" y="267572"/>
                </a:lnTo>
                <a:lnTo>
                  <a:pt x="219584" y="295905"/>
                </a:lnTo>
                <a:lnTo>
                  <a:pt x="185308" y="326863"/>
                </a:lnTo>
                <a:lnTo>
                  <a:pt x="153450" y="360295"/>
                </a:lnTo>
                <a:lnTo>
                  <a:pt x="124158" y="396054"/>
                </a:lnTo>
                <a:lnTo>
                  <a:pt x="97580" y="433989"/>
                </a:lnTo>
                <a:lnTo>
                  <a:pt x="73865" y="473951"/>
                </a:lnTo>
                <a:lnTo>
                  <a:pt x="53161" y="515791"/>
                </a:lnTo>
                <a:lnTo>
                  <a:pt x="35616" y="559360"/>
                </a:lnTo>
                <a:lnTo>
                  <a:pt x="21379" y="604507"/>
                </a:lnTo>
                <a:lnTo>
                  <a:pt x="10599" y="651083"/>
                </a:lnTo>
                <a:lnTo>
                  <a:pt x="3423" y="698940"/>
                </a:lnTo>
                <a:lnTo>
                  <a:pt x="0" y="747928"/>
                </a:lnTo>
                <a:lnTo>
                  <a:pt x="76022" y="772261"/>
                </a:lnTo>
                <a:lnTo>
                  <a:pt x="75984" y="770343"/>
                </a:lnTo>
                <a:lnTo>
                  <a:pt x="75717" y="768515"/>
                </a:lnTo>
                <a:lnTo>
                  <a:pt x="75717" y="766648"/>
                </a:lnTo>
                <a:lnTo>
                  <a:pt x="77910" y="717791"/>
                </a:lnTo>
                <a:lnTo>
                  <a:pt x="84362" y="670165"/>
                </a:lnTo>
                <a:lnTo>
                  <a:pt x="94883" y="623959"/>
                </a:lnTo>
                <a:lnTo>
                  <a:pt x="109286" y="579362"/>
                </a:lnTo>
                <a:lnTo>
                  <a:pt x="127380" y="536564"/>
                </a:lnTo>
                <a:lnTo>
                  <a:pt x="148976" y="495754"/>
                </a:lnTo>
                <a:lnTo>
                  <a:pt x="173884" y="457122"/>
                </a:lnTo>
                <a:lnTo>
                  <a:pt x="201916" y="420855"/>
                </a:lnTo>
                <a:lnTo>
                  <a:pt x="232883" y="387145"/>
                </a:lnTo>
                <a:lnTo>
                  <a:pt x="266594" y="356179"/>
                </a:lnTo>
                <a:lnTo>
                  <a:pt x="302860" y="328148"/>
                </a:lnTo>
                <a:lnTo>
                  <a:pt x="341493" y="303240"/>
                </a:lnTo>
                <a:lnTo>
                  <a:pt x="382303" y="281645"/>
                </a:lnTo>
                <a:lnTo>
                  <a:pt x="425100" y="263551"/>
                </a:lnTo>
                <a:lnTo>
                  <a:pt x="469696" y="249149"/>
                </a:lnTo>
                <a:lnTo>
                  <a:pt x="515901" y="238628"/>
                </a:lnTo>
                <a:lnTo>
                  <a:pt x="563526" y="232176"/>
                </a:lnTo>
                <a:lnTo>
                  <a:pt x="612381" y="229984"/>
                </a:lnTo>
                <a:lnTo>
                  <a:pt x="781042" y="229984"/>
                </a:lnTo>
                <a:lnTo>
                  <a:pt x="823201" y="191655"/>
                </a:lnTo>
                <a:lnTo>
                  <a:pt x="612381" y="0"/>
                </a:lnTo>
                <a:close/>
              </a:path>
              <a:path w="823595" h="772795">
                <a:moveTo>
                  <a:pt x="781042" y="229984"/>
                </a:moveTo>
                <a:lnTo>
                  <a:pt x="612381" y="229984"/>
                </a:lnTo>
                <a:lnTo>
                  <a:pt x="612381" y="383324"/>
                </a:lnTo>
                <a:lnTo>
                  <a:pt x="781042" y="229984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8" name="object 38"/>
          <p:cNvSpPr/>
          <p:nvPr/>
        </p:nvSpPr>
        <p:spPr>
          <a:xfrm>
            <a:off x="5732843" y="3230439"/>
            <a:ext cx="840105" cy="741045"/>
          </a:xfrm>
          <a:custGeom>
            <a:avLst/>
            <a:gdLst/>
            <a:ahLst/>
            <a:cxnLst/>
            <a:rect l="l" t="t" r="r" b="b"/>
            <a:pathLst>
              <a:path w="840104" h="741045">
                <a:moveTo>
                  <a:pt x="378187" y="76170"/>
                </a:moveTo>
                <a:lnTo>
                  <a:pt x="92978" y="76170"/>
                </a:lnTo>
                <a:lnTo>
                  <a:pt x="139352" y="79240"/>
                </a:lnTo>
                <a:lnTo>
                  <a:pt x="185278" y="86279"/>
                </a:lnTo>
                <a:lnTo>
                  <a:pt x="230478" y="97255"/>
                </a:lnTo>
                <a:lnTo>
                  <a:pt x="274675" y="112138"/>
                </a:lnTo>
                <a:lnTo>
                  <a:pt x="317590" y="130895"/>
                </a:lnTo>
                <a:lnTo>
                  <a:pt x="358946" y="153496"/>
                </a:lnTo>
                <a:lnTo>
                  <a:pt x="398464" y="179909"/>
                </a:lnTo>
                <a:lnTo>
                  <a:pt x="435866" y="210102"/>
                </a:lnTo>
                <a:lnTo>
                  <a:pt x="470875" y="244045"/>
                </a:lnTo>
                <a:lnTo>
                  <a:pt x="503212" y="281707"/>
                </a:lnTo>
                <a:lnTo>
                  <a:pt x="531265" y="321116"/>
                </a:lnTo>
                <a:lnTo>
                  <a:pt x="555217" y="362156"/>
                </a:lnTo>
                <a:lnTo>
                  <a:pt x="575130" y="404566"/>
                </a:lnTo>
                <a:lnTo>
                  <a:pt x="591067" y="448086"/>
                </a:lnTo>
                <a:lnTo>
                  <a:pt x="603091" y="492454"/>
                </a:lnTo>
                <a:lnTo>
                  <a:pt x="611263" y="537408"/>
                </a:lnTo>
                <a:lnTo>
                  <a:pt x="460070" y="558782"/>
                </a:lnTo>
                <a:lnTo>
                  <a:pt x="679297" y="740748"/>
                </a:lnTo>
                <a:lnTo>
                  <a:pt x="824960" y="526766"/>
                </a:lnTo>
                <a:lnTo>
                  <a:pt x="686815" y="526766"/>
                </a:lnTo>
                <a:lnTo>
                  <a:pt x="677516" y="475358"/>
                </a:lnTo>
                <a:lnTo>
                  <a:pt x="663825" y="424633"/>
                </a:lnTo>
                <a:lnTo>
                  <a:pt x="645666" y="374886"/>
                </a:lnTo>
                <a:lnTo>
                  <a:pt x="622959" y="326414"/>
                </a:lnTo>
                <a:lnTo>
                  <a:pt x="595626" y="279512"/>
                </a:lnTo>
                <a:lnTo>
                  <a:pt x="563587" y="234475"/>
                </a:lnTo>
                <a:lnTo>
                  <a:pt x="530977" y="196098"/>
                </a:lnTo>
                <a:lnTo>
                  <a:pt x="495936" y="161070"/>
                </a:lnTo>
                <a:lnTo>
                  <a:pt x="458687" y="129412"/>
                </a:lnTo>
                <a:lnTo>
                  <a:pt x="419450" y="101148"/>
                </a:lnTo>
                <a:lnTo>
                  <a:pt x="378447" y="76302"/>
                </a:lnTo>
                <a:lnTo>
                  <a:pt x="378187" y="76170"/>
                </a:lnTo>
                <a:close/>
              </a:path>
              <a:path w="840104" h="741045">
                <a:moveTo>
                  <a:pt x="839622" y="505227"/>
                </a:moveTo>
                <a:lnTo>
                  <a:pt x="686815" y="526766"/>
                </a:lnTo>
                <a:lnTo>
                  <a:pt x="824960" y="526766"/>
                </a:lnTo>
                <a:lnTo>
                  <a:pt x="839622" y="505227"/>
                </a:lnTo>
                <a:close/>
              </a:path>
              <a:path w="840104" h="741045">
                <a:moveTo>
                  <a:pt x="60610" y="0"/>
                </a:moveTo>
                <a:lnTo>
                  <a:pt x="13461" y="3323"/>
                </a:lnTo>
                <a:lnTo>
                  <a:pt x="0" y="82063"/>
                </a:lnTo>
                <a:lnTo>
                  <a:pt x="46435" y="77101"/>
                </a:lnTo>
                <a:lnTo>
                  <a:pt x="92978" y="76170"/>
                </a:lnTo>
                <a:lnTo>
                  <a:pt x="378187" y="76170"/>
                </a:lnTo>
                <a:lnTo>
                  <a:pt x="335901" y="54895"/>
                </a:lnTo>
                <a:lnTo>
                  <a:pt x="292032" y="36953"/>
                </a:lnTo>
                <a:lnTo>
                  <a:pt x="247063" y="22497"/>
                </a:lnTo>
                <a:lnTo>
                  <a:pt x="201214" y="11550"/>
                </a:lnTo>
                <a:lnTo>
                  <a:pt x="154708" y="4136"/>
                </a:lnTo>
                <a:lnTo>
                  <a:pt x="107766" y="278"/>
                </a:lnTo>
                <a:lnTo>
                  <a:pt x="60610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9" name="object 39"/>
          <p:cNvSpPr/>
          <p:nvPr/>
        </p:nvSpPr>
        <p:spPr>
          <a:xfrm>
            <a:off x="5732843" y="5022240"/>
            <a:ext cx="824230" cy="772160"/>
          </a:xfrm>
          <a:custGeom>
            <a:avLst/>
            <a:gdLst/>
            <a:ahLst/>
            <a:cxnLst/>
            <a:rect l="l" t="t" r="r" b="b"/>
            <a:pathLst>
              <a:path w="824229" h="772160">
                <a:moveTo>
                  <a:pt x="211010" y="388429"/>
                </a:moveTo>
                <a:lnTo>
                  <a:pt x="0" y="579882"/>
                </a:lnTo>
                <a:lnTo>
                  <a:pt x="210642" y="771753"/>
                </a:lnTo>
                <a:lnTo>
                  <a:pt x="210820" y="617423"/>
                </a:lnTo>
                <a:lnTo>
                  <a:pt x="263014" y="615451"/>
                </a:lnTo>
                <a:lnTo>
                  <a:pt x="315155" y="609037"/>
                </a:lnTo>
                <a:lnTo>
                  <a:pt x="366960" y="598060"/>
                </a:lnTo>
                <a:lnTo>
                  <a:pt x="418147" y="582400"/>
                </a:lnTo>
                <a:lnTo>
                  <a:pt x="468433" y="561936"/>
                </a:lnTo>
                <a:lnTo>
                  <a:pt x="508669" y="541134"/>
                </a:lnTo>
                <a:lnTo>
                  <a:pt x="210883" y="541134"/>
                </a:lnTo>
                <a:lnTo>
                  <a:pt x="211010" y="388429"/>
                </a:lnTo>
                <a:close/>
              </a:path>
              <a:path w="824229" h="772160">
                <a:moveTo>
                  <a:pt x="747712" y="0"/>
                </a:moveTo>
                <a:lnTo>
                  <a:pt x="746094" y="46675"/>
                </a:lnTo>
                <a:lnTo>
                  <a:pt x="740468" y="92889"/>
                </a:lnTo>
                <a:lnTo>
                  <a:pt x="730905" y="138372"/>
                </a:lnTo>
                <a:lnTo>
                  <a:pt x="717475" y="182853"/>
                </a:lnTo>
                <a:lnTo>
                  <a:pt x="700248" y="226061"/>
                </a:lnTo>
                <a:lnTo>
                  <a:pt x="679294" y="267725"/>
                </a:lnTo>
                <a:lnTo>
                  <a:pt x="654684" y="307575"/>
                </a:lnTo>
                <a:lnTo>
                  <a:pt x="626489" y="345339"/>
                </a:lnTo>
                <a:lnTo>
                  <a:pt x="594779" y="380747"/>
                </a:lnTo>
                <a:lnTo>
                  <a:pt x="559623" y="413529"/>
                </a:lnTo>
                <a:lnTo>
                  <a:pt x="521093" y="443412"/>
                </a:lnTo>
                <a:lnTo>
                  <a:pt x="479259" y="470128"/>
                </a:lnTo>
                <a:lnTo>
                  <a:pt x="436296" y="492355"/>
                </a:lnTo>
                <a:lnTo>
                  <a:pt x="392293" y="510293"/>
                </a:lnTo>
                <a:lnTo>
                  <a:pt x="347500" y="524043"/>
                </a:lnTo>
                <a:lnTo>
                  <a:pt x="302168" y="533701"/>
                </a:lnTo>
                <a:lnTo>
                  <a:pt x="256545" y="539365"/>
                </a:lnTo>
                <a:lnTo>
                  <a:pt x="210883" y="541134"/>
                </a:lnTo>
                <a:lnTo>
                  <a:pt x="508669" y="541134"/>
                </a:lnTo>
                <a:lnTo>
                  <a:pt x="560118" y="509664"/>
                </a:lnTo>
                <a:lnTo>
                  <a:pt x="599727" y="479900"/>
                </a:lnTo>
                <a:lnTo>
                  <a:pt x="636309" y="447475"/>
                </a:lnTo>
                <a:lnTo>
                  <a:pt x="669810" y="412605"/>
                </a:lnTo>
                <a:lnTo>
                  <a:pt x="700176" y="375506"/>
                </a:lnTo>
                <a:lnTo>
                  <a:pt x="727353" y="336395"/>
                </a:lnTo>
                <a:lnTo>
                  <a:pt x="751287" y="295487"/>
                </a:lnTo>
                <a:lnTo>
                  <a:pt x="771924" y="252998"/>
                </a:lnTo>
                <a:lnTo>
                  <a:pt x="789210" y="209146"/>
                </a:lnTo>
                <a:lnTo>
                  <a:pt x="803090" y="164146"/>
                </a:lnTo>
                <a:lnTo>
                  <a:pt x="813511" y="118214"/>
                </a:lnTo>
                <a:lnTo>
                  <a:pt x="820419" y="71567"/>
                </a:lnTo>
                <a:lnTo>
                  <a:pt x="823760" y="24422"/>
                </a:lnTo>
                <a:lnTo>
                  <a:pt x="74771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0" name="object 40"/>
          <p:cNvSpPr/>
          <p:nvPr/>
        </p:nvSpPr>
        <p:spPr>
          <a:xfrm>
            <a:off x="2847682" y="3286734"/>
            <a:ext cx="226695" cy="2432685"/>
          </a:xfrm>
          <a:custGeom>
            <a:avLst/>
            <a:gdLst/>
            <a:ahLst/>
            <a:cxnLst/>
            <a:rect l="l" t="t" r="r" b="b"/>
            <a:pathLst>
              <a:path w="226694" h="2432685">
                <a:moveTo>
                  <a:pt x="34264" y="0"/>
                </a:moveTo>
                <a:lnTo>
                  <a:pt x="15620" y="0"/>
                </a:lnTo>
                <a:lnTo>
                  <a:pt x="15620" y="74599"/>
                </a:lnTo>
                <a:lnTo>
                  <a:pt x="34264" y="74599"/>
                </a:lnTo>
                <a:lnTo>
                  <a:pt x="34264" y="0"/>
                </a:lnTo>
                <a:close/>
              </a:path>
              <a:path w="226694" h="2432685">
                <a:moveTo>
                  <a:pt x="34264" y="149186"/>
                </a:moveTo>
                <a:lnTo>
                  <a:pt x="15620" y="149186"/>
                </a:lnTo>
                <a:lnTo>
                  <a:pt x="15620" y="223786"/>
                </a:lnTo>
                <a:lnTo>
                  <a:pt x="34264" y="223786"/>
                </a:lnTo>
                <a:lnTo>
                  <a:pt x="34264" y="149186"/>
                </a:lnTo>
                <a:close/>
              </a:path>
              <a:path w="226694" h="2432685">
                <a:moveTo>
                  <a:pt x="34264" y="298361"/>
                </a:moveTo>
                <a:lnTo>
                  <a:pt x="15620" y="298361"/>
                </a:lnTo>
                <a:lnTo>
                  <a:pt x="15620" y="372960"/>
                </a:lnTo>
                <a:lnTo>
                  <a:pt x="34264" y="372960"/>
                </a:lnTo>
                <a:lnTo>
                  <a:pt x="34264" y="298361"/>
                </a:lnTo>
                <a:close/>
              </a:path>
              <a:path w="226694" h="2432685">
                <a:moveTo>
                  <a:pt x="34264" y="447548"/>
                </a:moveTo>
                <a:lnTo>
                  <a:pt x="15620" y="447548"/>
                </a:lnTo>
                <a:lnTo>
                  <a:pt x="15620" y="522147"/>
                </a:lnTo>
                <a:lnTo>
                  <a:pt x="34264" y="522147"/>
                </a:lnTo>
                <a:lnTo>
                  <a:pt x="34264" y="447548"/>
                </a:lnTo>
                <a:close/>
              </a:path>
              <a:path w="226694" h="2432685">
                <a:moveTo>
                  <a:pt x="34264" y="596734"/>
                </a:moveTo>
                <a:lnTo>
                  <a:pt x="15620" y="596734"/>
                </a:lnTo>
                <a:lnTo>
                  <a:pt x="15620" y="671322"/>
                </a:lnTo>
                <a:lnTo>
                  <a:pt x="34264" y="671322"/>
                </a:lnTo>
                <a:lnTo>
                  <a:pt x="34264" y="596734"/>
                </a:lnTo>
                <a:close/>
              </a:path>
              <a:path w="226694" h="2432685">
                <a:moveTo>
                  <a:pt x="34264" y="745909"/>
                </a:moveTo>
                <a:lnTo>
                  <a:pt x="15620" y="745909"/>
                </a:lnTo>
                <a:lnTo>
                  <a:pt x="15620" y="820508"/>
                </a:lnTo>
                <a:lnTo>
                  <a:pt x="34264" y="820508"/>
                </a:lnTo>
                <a:lnTo>
                  <a:pt x="34264" y="745909"/>
                </a:lnTo>
                <a:close/>
              </a:path>
              <a:path w="226694" h="2432685">
                <a:moveTo>
                  <a:pt x="34264" y="895095"/>
                </a:moveTo>
                <a:lnTo>
                  <a:pt x="15620" y="895095"/>
                </a:lnTo>
                <a:lnTo>
                  <a:pt x="15620" y="969695"/>
                </a:lnTo>
                <a:lnTo>
                  <a:pt x="34264" y="969695"/>
                </a:lnTo>
                <a:lnTo>
                  <a:pt x="34264" y="895095"/>
                </a:lnTo>
                <a:close/>
              </a:path>
              <a:path w="226694" h="2432685">
                <a:moveTo>
                  <a:pt x="68351" y="1022451"/>
                </a:moveTo>
                <a:lnTo>
                  <a:pt x="55168" y="1035621"/>
                </a:lnTo>
                <a:lnTo>
                  <a:pt x="107911" y="1088377"/>
                </a:lnTo>
                <a:lnTo>
                  <a:pt x="121094" y="1075182"/>
                </a:lnTo>
                <a:lnTo>
                  <a:pt x="68351" y="1022451"/>
                </a:lnTo>
                <a:close/>
              </a:path>
              <a:path w="226694" h="2432685">
                <a:moveTo>
                  <a:pt x="173837" y="1127937"/>
                </a:moveTo>
                <a:lnTo>
                  <a:pt x="160655" y="1141120"/>
                </a:lnTo>
                <a:lnTo>
                  <a:pt x="213398" y="1193863"/>
                </a:lnTo>
                <a:lnTo>
                  <a:pt x="226580" y="1180680"/>
                </a:lnTo>
                <a:lnTo>
                  <a:pt x="173837" y="1127937"/>
                </a:lnTo>
                <a:close/>
              </a:path>
              <a:path w="226694" h="2432685">
                <a:moveTo>
                  <a:pt x="185546" y="1233424"/>
                </a:moveTo>
                <a:lnTo>
                  <a:pt x="132803" y="1286167"/>
                </a:lnTo>
                <a:lnTo>
                  <a:pt x="145999" y="1299362"/>
                </a:lnTo>
                <a:lnTo>
                  <a:pt x="198742" y="1246606"/>
                </a:lnTo>
                <a:lnTo>
                  <a:pt x="185546" y="1233424"/>
                </a:lnTo>
                <a:close/>
              </a:path>
              <a:path w="226694" h="2432685">
                <a:moveTo>
                  <a:pt x="80060" y="1338910"/>
                </a:moveTo>
                <a:lnTo>
                  <a:pt x="27317" y="1391653"/>
                </a:lnTo>
                <a:lnTo>
                  <a:pt x="40487" y="1404848"/>
                </a:lnTo>
                <a:lnTo>
                  <a:pt x="93243" y="1352092"/>
                </a:lnTo>
                <a:lnTo>
                  <a:pt x="80060" y="1338910"/>
                </a:lnTo>
                <a:close/>
              </a:path>
              <a:path w="226694" h="2432685">
                <a:moveTo>
                  <a:pt x="18643" y="1462659"/>
                </a:moveTo>
                <a:lnTo>
                  <a:pt x="0" y="1462659"/>
                </a:lnTo>
                <a:lnTo>
                  <a:pt x="0" y="1537258"/>
                </a:lnTo>
                <a:lnTo>
                  <a:pt x="18643" y="1537258"/>
                </a:lnTo>
                <a:lnTo>
                  <a:pt x="18643" y="1462659"/>
                </a:lnTo>
                <a:close/>
              </a:path>
              <a:path w="226694" h="2432685">
                <a:moveTo>
                  <a:pt x="18643" y="1611845"/>
                </a:moveTo>
                <a:lnTo>
                  <a:pt x="0" y="1611845"/>
                </a:lnTo>
                <a:lnTo>
                  <a:pt x="0" y="1686445"/>
                </a:lnTo>
                <a:lnTo>
                  <a:pt x="18643" y="1686445"/>
                </a:lnTo>
                <a:lnTo>
                  <a:pt x="18643" y="1611845"/>
                </a:lnTo>
                <a:close/>
              </a:path>
              <a:path w="226694" h="2432685">
                <a:moveTo>
                  <a:pt x="18643" y="1761020"/>
                </a:moveTo>
                <a:lnTo>
                  <a:pt x="0" y="1761020"/>
                </a:lnTo>
                <a:lnTo>
                  <a:pt x="0" y="1835619"/>
                </a:lnTo>
                <a:lnTo>
                  <a:pt x="18643" y="1835619"/>
                </a:lnTo>
                <a:lnTo>
                  <a:pt x="18643" y="1761020"/>
                </a:lnTo>
                <a:close/>
              </a:path>
              <a:path w="226694" h="2432685">
                <a:moveTo>
                  <a:pt x="18643" y="1910207"/>
                </a:moveTo>
                <a:lnTo>
                  <a:pt x="0" y="1910207"/>
                </a:lnTo>
                <a:lnTo>
                  <a:pt x="0" y="1984806"/>
                </a:lnTo>
                <a:lnTo>
                  <a:pt x="18643" y="1984806"/>
                </a:lnTo>
                <a:lnTo>
                  <a:pt x="18643" y="1910207"/>
                </a:lnTo>
                <a:close/>
              </a:path>
              <a:path w="226694" h="2432685">
                <a:moveTo>
                  <a:pt x="18643" y="2059393"/>
                </a:moveTo>
                <a:lnTo>
                  <a:pt x="0" y="2059393"/>
                </a:lnTo>
                <a:lnTo>
                  <a:pt x="0" y="2133993"/>
                </a:lnTo>
                <a:lnTo>
                  <a:pt x="18643" y="2133993"/>
                </a:lnTo>
                <a:lnTo>
                  <a:pt x="18643" y="2059393"/>
                </a:lnTo>
                <a:close/>
              </a:path>
              <a:path w="226694" h="2432685">
                <a:moveTo>
                  <a:pt x="18643" y="2208568"/>
                </a:moveTo>
                <a:lnTo>
                  <a:pt x="0" y="2208568"/>
                </a:lnTo>
                <a:lnTo>
                  <a:pt x="0" y="2283167"/>
                </a:lnTo>
                <a:lnTo>
                  <a:pt x="18643" y="2283167"/>
                </a:lnTo>
                <a:lnTo>
                  <a:pt x="18643" y="2208568"/>
                </a:lnTo>
                <a:close/>
              </a:path>
              <a:path w="226694" h="2432685">
                <a:moveTo>
                  <a:pt x="18643" y="2357755"/>
                </a:moveTo>
                <a:lnTo>
                  <a:pt x="0" y="2357755"/>
                </a:lnTo>
                <a:lnTo>
                  <a:pt x="0" y="2432354"/>
                </a:lnTo>
                <a:lnTo>
                  <a:pt x="18643" y="2432354"/>
                </a:lnTo>
                <a:lnTo>
                  <a:pt x="18643" y="2357755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1" name="object 41"/>
          <p:cNvSpPr/>
          <p:nvPr/>
        </p:nvSpPr>
        <p:spPr>
          <a:xfrm>
            <a:off x="3922814" y="2308986"/>
            <a:ext cx="2432685" cy="226695"/>
          </a:xfrm>
          <a:custGeom>
            <a:avLst/>
            <a:gdLst/>
            <a:ahLst/>
            <a:cxnLst/>
            <a:rect l="l" t="t" r="r" b="b"/>
            <a:pathLst>
              <a:path w="2432685" h="226694">
                <a:moveTo>
                  <a:pt x="2432354" y="15595"/>
                </a:moveTo>
                <a:lnTo>
                  <a:pt x="2357754" y="15595"/>
                </a:lnTo>
                <a:lnTo>
                  <a:pt x="2357754" y="34251"/>
                </a:lnTo>
                <a:lnTo>
                  <a:pt x="2432354" y="34251"/>
                </a:lnTo>
                <a:lnTo>
                  <a:pt x="2432354" y="15595"/>
                </a:lnTo>
                <a:close/>
              </a:path>
              <a:path w="2432685" h="226694">
                <a:moveTo>
                  <a:pt x="2283167" y="15595"/>
                </a:moveTo>
                <a:lnTo>
                  <a:pt x="2208568" y="15595"/>
                </a:lnTo>
                <a:lnTo>
                  <a:pt x="2208568" y="34251"/>
                </a:lnTo>
                <a:lnTo>
                  <a:pt x="2283167" y="34251"/>
                </a:lnTo>
                <a:lnTo>
                  <a:pt x="2283167" y="15595"/>
                </a:lnTo>
                <a:close/>
              </a:path>
              <a:path w="2432685" h="226694">
                <a:moveTo>
                  <a:pt x="2133993" y="15595"/>
                </a:moveTo>
                <a:lnTo>
                  <a:pt x="2059393" y="15595"/>
                </a:lnTo>
                <a:lnTo>
                  <a:pt x="2059393" y="34251"/>
                </a:lnTo>
                <a:lnTo>
                  <a:pt x="2133993" y="34251"/>
                </a:lnTo>
                <a:lnTo>
                  <a:pt x="2133993" y="15595"/>
                </a:lnTo>
                <a:close/>
              </a:path>
              <a:path w="2432685" h="226694">
                <a:moveTo>
                  <a:pt x="1984794" y="15595"/>
                </a:moveTo>
                <a:lnTo>
                  <a:pt x="1910194" y="15595"/>
                </a:lnTo>
                <a:lnTo>
                  <a:pt x="1910194" y="34251"/>
                </a:lnTo>
                <a:lnTo>
                  <a:pt x="1984794" y="34251"/>
                </a:lnTo>
                <a:lnTo>
                  <a:pt x="1984794" y="15595"/>
                </a:lnTo>
                <a:close/>
              </a:path>
              <a:path w="2432685" h="226694">
                <a:moveTo>
                  <a:pt x="1835607" y="15595"/>
                </a:moveTo>
                <a:lnTo>
                  <a:pt x="1761007" y="15595"/>
                </a:lnTo>
                <a:lnTo>
                  <a:pt x="1761007" y="34251"/>
                </a:lnTo>
                <a:lnTo>
                  <a:pt x="1835607" y="34251"/>
                </a:lnTo>
                <a:lnTo>
                  <a:pt x="1835607" y="15595"/>
                </a:lnTo>
                <a:close/>
              </a:path>
              <a:path w="2432685" h="226694">
                <a:moveTo>
                  <a:pt x="1686433" y="15595"/>
                </a:moveTo>
                <a:lnTo>
                  <a:pt x="1611833" y="15595"/>
                </a:lnTo>
                <a:lnTo>
                  <a:pt x="1611833" y="34251"/>
                </a:lnTo>
                <a:lnTo>
                  <a:pt x="1686433" y="34251"/>
                </a:lnTo>
                <a:lnTo>
                  <a:pt x="1686433" y="15595"/>
                </a:lnTo>
                <a:close/>
              </a:path>
              <a:path w="2432685" h="226694">
                <a:moveTo>
                  <a:pt x="1537246" y="15595"/>
                </a:moveTo>
                <a:lnTo>
                  <a:pt x="1462646" y="15595"/>
                </a:lnTo>
                <a:lnTo>
                  <a:pt x="1462646" y="34251"/>
                </a:lnTo>
                <a:lnTo>
                  <a:pt x="1537246" y="34251"/>
                </a:lnTo>
                <a:lnTo>
                  <a:pt x="1537246" y="15595"/>
                </a:lnTo>
                <a:close/>
              </a:path>
              <a:path w="2432685" h="226694">
                <a:moveTo>
                  <a:pt x="1396720" y="55156"/>
                </a:moveTo>
                <a:lnTo>
                  <a:pt x="1343977" y="107911"/>
                </a:lnTo>
                <a:lnTo>
                  <a:pt x="1357172" y="121081"/>
                </a:lnTo>
                <a:lnTo>
                  <a:pt x="1409903" y="68351"/>
                </a:lnTo>
                <a:lnTo>
                  <a:pt x="1396720" y="55156"/>
                </a:lnTo>
                <a:close/>
              </a:path>
              <a:path w="2432685" h="226694">
                <a:moveTo>
                  <a:pt x="1291234" y="160655"/>
                </a:moveTo>
                <a:lnTo>
                  <a:pt x="1238491" y="213398"/>
                </a:lnTo>
                <a:lnTo>
                  <a:pt x="1251673" y="226580"/>
                </a:lnTo>
                <a:lnTo>
                  <a:pt x="1304417" y="173837"/>
                </a:lnTo>
                <a:lnTo>
                  <a:pt x="1291234" y="160655"/>
                </a:lnTo>
                <a:close/>
              </a:path>
              <a:path w="2432685" h="226694">
                <a:moveTo>
                  <a:pt x="1146200" y="132791"/>
                </a:moveTo>
                <a:lnTo>
                  <a:pt x="1133005" y="145986"/>
                </a:lnTo>
                <a:lnTo>
                  <a:pt x="1185748" y="198729"/>
                </a:lnTo>
                <a:lnTo>
                  <a:pt x="1198930" y="185547"/>
                </a:lnTo>
                <a:lnTo>
                  <a:pt x="1146200" y="132791"/>
                </a:lnTo>
                <a:close/>
              </a:path>
              <a:path w="2432685" h="226694">
                <a:moveTo>
                  <a:pt x="1040688" y="27305"/>
                </a:moveTo>
                <a:lnTo>
                  <a:pt x="1027518" y="40500"/>
                </a:lnTo>
                <a:lnTo>
                  <a:pt x="1080249" y="93230"/>
                </a:lnTo>
                <a:lnTo>
                  <a:pt x="1093444" y="80060"/>
                </a:lnTo>
                <a:lnTo>
                  <a:pt x="1040688" y="27305"/>
                </a:lnTo>
                <a:close/>
              </a:path>
              <a:path w="2432685" h="226694">
                <a:moveTo>
                  <a:pt x="969695" y="0"/>
                </a:moveTo>
                <a:lnTo>
                  <a:pt x="895096" y="0"/>
                </a:lnTo>
                <a:lnTo>
                  <a:pt x="895096" y="18643"/>
                </a:lnTo>
                <a:lnTo>
                  <a:pt x="969695" y="18643"/>
                </a:lnTo>
                <a:lnTo>
                  <a:pt x="969695" y="0"/>
                </a:lnTo>
                <a:close/>
              </a:path>
              <a:path w="2432685" h="226694">
                <a:moveTo>
                  <a:pt x="820521" y="0"/>
                </a:moveTo>
                <a:lnTo>
                  <a:pt x="745921" y="0"/>
                </a:lnTo>
                <a:lnTo>
                  <a:pt x="745921" y="18643"/>
                </a:lnTo>
                <a:lnTo>
                  <a:pt x="820521" y="18643"/>
                </a:lnTo>
                <a:lnTo>
                  <a:pt x="820521" y="0"/>
                </a:lnTo>
                <a:close/>
              </a:path>
              <a:path w="2432685" h="226694">
                <a:moveTo>
                  <a:pt x="671334" y="0"/>
                </a:moveTo>
                <a:lnTo>
                  <a:pt x="596734" y="0"/>
                </a:lnTo>
                <a:lnTo>
                  <a:pt x="596734" y="18643"/>
                </a:lnTo>
                <a:lnTo>
                  <a:pt x="671334" y="18643"/>
                </a:lnTo>
                <a:lnTo>
                  <a:pt x="671334" y="0"/>
                </a:lnTo>
                <a:close/>
              </a:path>
              <a:path w="2432685" h="226694">
                <a:moveTo>
                  <a:pt x="522135" y="0"/>
                </a:moveTo>
                <a:lnTo>
                  <a:pt x="447548" y="0"/>
                </a:lnTo>
                <a:lnTo>
                  <a:pt x="447548" y="18643"/>
                </a:lnTo>
                <a:lnTo>
                  <a:pt x="522135" y="18643"/>
                </a:lnTo>
                <a:lnTo>
                  <a:pt x="522135" y="0"/>
                </a:lnTo>
                <a:close/>
              </a:path>
              <a:path w="2432685" h="226694">
                <a:moveTo>
                  <a:pt x="372960" y="0"/>
                </a:moveTo>
                <a:lnTo>
                  <a:pt x="298361" y="0"/>
                </a:lnTo>
                <a:lnTo>
                  <a:pt x="298361" y="18643"/>
                </a:lnTo>
                <a:lnTo>
                  <a:pt x="372960" y="18643"/>
                </a:lnTo>
                <a:lnTo>
                  <a:pt x="372960" y="0"/>
                </a:lnTo>
                <a:close/>
              </a:path>
              <a:path w="2432685" h="226694">
                <a:moveTo>
                  <a:pt x="223774" y="0"/>
                </a:moveTo>
                <a:lnTo>
                  <a:pt x="149174" y="0"/>
                </a:lnTo>
                <a:lnTo>
                  <a:pt x="149174" y="18643"/>
                </a:lnTo>
                <a:lnTo>
                  <a:pt x="223774" y="18643"/>
                </a:lnTo>
                <a:lnTo>
                  <a:pt x="223774" y="0"/>
                </a:lnTo>
                <a:close/>
              </a:path>
              <a:path w="2432685" h="226694">
                <a:moveTo>
                  <a:pt x="74587" y="0"/>
                </a:moveTo>
                <a:lnTo>
                  <a:pt x="0" y="0"/>
                </a:lnTo>
                <a:lnTo>
                  <a:pt x="0" y="18643"/>
                </a:lnTo>
                <a:lnTo>
                  <a:pt x="74587" y="18643"/>
                </a:lnTo>
                <a:lnTo>
                  <a:pt x="74587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2" name="object 42"/>
          <p:cNvSpPr/>
          <p:nvPr/>
        </p:nvSpPr>
        <p:spPr>
          <a:xfrm>
            <a:off x="3969562" y="6475691"/>
            <a:ext cx="2432685" cy="226695"/>
          </a:xfrm>
          <a:custGeom>
            <a:avLst/>
            <a:gdLst/>
            <a:ahLst/>
            <a:cxnLst/>
            <a:rect l="l" t="t" r="r" b="b"/>
            <a:pathLst>
              <a:path w="2432685" h="226695">
                <a:moveTo>
                  <a:pt x="74599" y="192328"/>
                </a:moveTo>
                <a:lnTo>
                  <a:pt x="0" y="192328"/>
                </a:lnTo>
                <a:lnTo>
                  <a:pt x="0" y="210972"/>
                </a:lnTo>
                <a:lnTo>
                  <a:pt x="74599" y="210972"/>
                </a:lnTo>
                <a:lnTo>
                  <a:pt x="74599" y="192328"/>
                </a:lnTo>
                <a:close/>
              </a:path>
              <a:path w="2432685" h="226695">
                <a:moveTo>
                  <a:pt x="223786" y="192328"/>
                </a:moveTo>
                <a:lnTo>
                  <a:pt x="149186" y="192328"/>
                </a:lnTo>
                <a:lnTo>
                  <a:pt x="149186" y="210972"/>
                </a:lnTo>
                <a:lnTo>
                  <a:pt x="223786" y="210972"/>
                </a:lnTo>
                <a:lnTo>
                  <a:pt x="223786" y="192328"/>
                </a:lnTo>
                <a:close/>
              </a:path>
              <a:path w="2432685" h="226695">
                <a:moveTo>
                  <a:pt x="372973" y="192328"/>
                </a:moveTo>
                <a:lnTo>
                  <a:pt x="298373" y="192328"/>
                </a:lnTo>
                <a:lnTo>
                  <a:pt x="298373" y="210972"/>
                </a:lnTo>
                <a:lnTo>
                  <a:pt x="372973" y="210972"/>
                </a:lnTo>
                <a:lnTo>
                  <a:pt x="372973" y="192328"/>
                </a:lnTo>
                <a:close/>
              </a:path>
              <a:path w="2432685" h="226695">
                <a:moveTo>
                  <a:pt x="522160" y="192328"/>
                </a:moveTo>
                <a:lnTo>
                  <a:pt x="447560" y="192328"/>
                </a:lnTo>
                <a:lnTo>
                  <a:pt x="447560" y="210972"/>
                </a:lnTo>
                <a:lnTo>
                  <a:pt x="522160" y="210972"/>
                </a:lnTo>
                <a:lnTo>
                  <a:pt x="522160" y="192328"/>
                </a:lnTo>
                <a:close/>
              </a:path>
              <a:path w="2432685" h="226695">
                <a:moveTo>
                  <a:pt x="671347" y="192328"/>
                </a:moveTo>
                <a:lnTo>
                  <a:pt x="596747" y="192328"/>
                </a:lnTo>
                <a:lnTo>
                  <a:pt x="596747" y="210972"/>
                </a:lnTo>
                <a:lnTo>
                  <a:pt x="671347" y="210972"/>
                </a:lnTo>
                <a:lnTo>
                  <a:pt x="671347" y="192328"/>
                </a:lnTo>
                <a:close/>
              </a:path>
              <a:path w="2432685" h="226695">
                <a:moveTo>
                  <a:pt x="820521" y="192328"/>
                </a:moveTo>
                <a:lnTo>
                  <a:pt x="745934" y="192328"/>
                </a:lnTo>
                <a:lnTo>
                  <a:pt x="745934" y="210972"/>
                </a:lnTo>
                <a:lnTo>
                  <a:pt x="820521" y="210972"/>
                </a:lnTo>
                <a:lnTo>
                  <a:pt x="820521" y="192328"/>
                </a:lnTo>
                <a:close/>
              </a:path>
              <a:path w="2432685" h="226695">
                <a:moveTo>
                  <a:pt x="969708" y="192328"/>
                </a:moveTo>
                <a:lnTo>
                  <a:pt x="895108" y="192328"/>
                </a:lnTo>
                <a:lnTo>
                  <a:pt x="895108" y="210972"/>
                </a:lnTo>
                <a:lnTo>
                  <a:pt x="969708" y="210972"/>
                </a:lnTo>
                <a:lnTo>
                  <a:pt x="969708" y="192328"/>
                </a:lnTo>
                <a:close/>
              </a:path>
              <a:path w="2432685" h="226695">
                <a:moveTo>
                  <a:pt x="1075194" y="105486"/>
                </a:moveTo>
                <a:lnTo>
                  <a:pt x="1022451" y="158242"/>
                </a:lnTo>
                <a:lnTo>
                  <a:pt x="1035646" y="171411"/>
                </a:lnTo>
                <a:lnTo>
                  <a:pt x="1088377" y="118681"/>
                </a:lnTo>
                <a:lnTo>
                  <a:pt x="1075194" y="105486"/>
                </a:lnTo>
                <a:close/>
              </a:path>
              <a:path w="2432685" h="226695">
                <a:moveTo>
                  <a:pt x="1180680" y="0"/>
                </a:moveTo>
                <a:lnTo>
                  <a:pt x="1127937" y="52755"/>
                </a:lnTo>
                <a:lnTo>
                  <a:pt x="1141133" y="65925"/>
                </a:lnTo>
                <a:lnTo>
                  <a:pt x="1193876" y="13195"/>
                </a:lnTo>
                <a:lnTo>
                  <a:pt x="1180680" y="0"/>
                </a:lnTo>
                <a:close/>
              </a:path>
              <a:path w="2432685" h="226695">
                <a:moveTo>
                  <a:pt x="1246619" y="27851"/>
                </a:moveTo>
                <a:lnTo>
                  <a:pt x="1233436" y="41046"/>
                </a:lnTo>
                <a:lnTo>
                  <a:pt x="1286167" y="93776"/>
                </a:lnTo>
                <a:lnTo>
                  <a:pt x="1299362" y="80606"/>
                </a:lnTo>
                <a:lnTo>
                  <a:pt x="1246619" y="27851"/>
                </a:lnTo>
                <a:close/>
              </a:path>
              <a:path w="2432685" h="226695">
                <a:moveTo>
                  <a:pt x="1352118" y="133337"/>
                </a:moveTo>
                <a:lnTo>
                  <a:pt x="1338922" y="146532"/>
                </a:lnTo>
                <a:lnTo>
                  <a:pt x="1391678" y="199275"/>
                </a:lnTo>
                <a:lnTo>
                  <a:pt x="1404848" y="186093"/>
                </a:lnTo>
                <a:lnTo>
                  <a:pt x="1352118" y="133337"/>
                </a:lnTo>
                <a:close/>
              </a:path>
              <a:path w="2432685" h="226695">
                <a:moveTo>
                  <a:pt x="1537271" y="207937"/>
                </a:moveTo>
                <a:lnTo>
                  <a:pt x="1462671" y="207937"/>
                </a:lnTo>
                <a:lnTo>
                  <a:pt x="1462671" y="226580"/>
                </a:lnTo>
                <a:lnTo>
                  <a:pt x="1537271" y="226580"/>
                </a:lnTo>
                <a:lnTo>
                  <a:pt x="1537271" y="207937"/>
                </a:lnTo>
                <a:close/>
              </a:path>
              <a:path w="2432685" h="226695">
                <a:moveTo>
                  <a:pt x="1686445" y="207937"/>
                </a:moveTo>
                <a:lnTo>
                  <a:pt x="1611845" y="207937"/>
                </a:lnTo>
                <a:lnTo>
                  <a:pt x="1611845" y="226580"/>
                </a:lnTo>
                <a:lnTo>
                  <a:pt x="1686445" y="226580"/>
                </a:lnTo>
                <a:lnTo>
                  <a:pt x="1686445" y="207937"/>
                </a:lnTo>
                <a:close/>
              </a:path>
              <a:path w="2432685" h="226695">
                <a:moveTo>
                  <a:pt x="1835632" y="207937"/>
                </a:moveTo>
                <a:lnTo>
                  <a:pt x="1761032" y="207937"/>
                </a:lnTo>
                <a:lnTo>
                  <a:pt x="1761032" y="226580"/>
                </a:lnTo>
                <a:lnTo>
                  <a:pt x="1835632" y="226580"/>
                </a:lnTo>
                <a:lnTo>
                  <a:pt x="1835632" y="207937"/>
                </a:lnTo>
                <a:close/>
              </a:path>
              <a:path w="2432685" h="226695">
                <a:moveTo>
                  <a:pt x="1984832" y="207937"/>
                </a:moveTo>
                <a:lnTo>
                  <a:pt x="1910232" y="207937"/>
                </a:lnTo>
                <a:lnTo>
                  <a:pt x="1910232" y="226580"/>
                </a:lnTo>
                <a:lnTo>
                  <a:pt x="1984832" y="226580"/>
                </a:lnTo>
                <a:lnTo>
                  <a:pt x="1984832" y="207937"/>
                </a:lnTo>
                <a:close/>
              </a:path>
              <a:path w="2432685" h="226695">
                <a:moveTo>
                  <a:pt x="2134006" y="207937"/>
                </a:moveTo>
                <a:lnTo>
                  <a:pt x="2059406" y="207937"/>
                </a:lnTo>
                <a:lnTo>
                  <a:pt x="2059406" y="226580"/>
                </a:lnTo>
                <a:lnTo>
                  <a:pt x="2134006" y="226580"/>
                </a:lnTo>
                <a:lnTo>
                  <a:pt x="2134006" y="207937"/>
                </a:lnTo>
                <a:close/>
              </a:path>
              <a:path w="2432685" h="226695">
                <a:moveTo>
                  <a:pt x="2283193" y="207937"/>
                </a:moveTo>
                <a:lnTo>
                  <a:pt x="2208593" y="207937"/>
                </a:lnTo>
                <a:lnTo>
                  <a:pt x="2208593" y="226580"/>
                </a:lnTo>
                <a:lnTo>
                  <a:pt x="2283193" y="226580"/>
                </a:lnTo>
                <a:lnTo>
                  <a:pt x="2283193" y="207937"/>
                </a:lnTo>
                <a:close/>
              </a:path>
              <a:path w="2432685" h="226695">
                <a:moveTo>
                  <a:pt x="2432367" y="207937"/>
                </a:moveTo>
                <a:lnTo>
                  <a:pt x="2357780" y="207937"/>
                </a:lnTo>
                <a:lnTo>
                  <a:pt x="2357780" y="226580"/>
                </a:lnTo>
                <a:lnTo>
                  <a:pt x="2432367" y="226580"/>
                </a:lnTo>
                <a:lnTo>
                  <a:pt x="2432367" y="207937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3" name="object 43"/>
          <p:cNvSpPr/>
          <p:nvPr/>
        </p:nvSpPr>
        <p:spPr>
          <a:xfrm>
            <a:off x="7151661" y="3288563"/>
            <a:ext cx="226695" cy="2432685"/>
          </a:xfrm>
          <a:custGeom>
            <a:avLst/>
            <a:gdLst/>
            <a:ahLst/>
            <a:cxnLst/>
            <a:rect l="l" t="t" r="r" b="b"/>
            <a:pathLst>
              <a:path w="226695" h="2432685">
                <a:moveTo>
                  <a:pt x="210959" y="2357767"/>
                </a:moveTo>
                <a:lnTo>
                  <a:pt x="192316" y="2357767"/>
                </a:lnTo>
                <a:lnTo>
                  <a:pt x="192316" y="2432367"/>
                </a:lnTo>
                <a:lnTo>
                  <a:pt x="210959" y="2432367"/>
                </a:lnTo>
                <a:lnTo>
                  <a:pt x="210959" y="2357767"/>
                </a:lnTo>
                <a:close/>
              </a:path>
              <a:path w="226695" h="2432685">
                <a:moveTo>
                  <a:pt x="210959" y="2208580"/>
                </a:moveTo>
                <a:lnTo>
                  <a:pt x="192316" y="2208580"/>
                </a:lnTo>
                <a:lnTo>
                  <a:pt x="192316" y="2283180"/>
                </a:lnTo>
                <a:lnTo>
                  <a:pt x="210959" y="2283180"/>
                </a:lnTo>
                <a:lnTo>
                  <a:pt x="210959" y="2208580"/>
                </a:lnTo>
                <a:close/>
              </a:path>
              <a:path w="226695" h="2432685">
                <a:moveTo>
                  <a:pt x="210959" y="2059393"/>
                </a:moveTo>
                <a:lnTo>
                  <a:pt x="192316" y="2059393"/>
                </a:lnTo>
                <a:lnTo>
                  <a:pt x="192316" y="2133993"/>
                </a:lnTo>
                <a:lnTo>
                  <a:pt x="210959" y="2133993"/>
                </a:lnTo>
                <a:lnTo>
                  <a:pt x="210959" y="2059393"/>
                </a:lnTo>
                <a:close/>
              </a:path>
              <a:path w="226695" h="2432685">
                <a:moveTo>
                  <a:pt x="210959" y="1910219"/>
                </a:moveTo>
                <a:lnTo>
                  <a:pt x="192316" y="1910219"/>
                </a:lnTo>
                <a:lnTo>
                  <a:pt x="192316" y="1984819"/>
                </a:lnTo>
                <a:lnTo>
                  <a:pt x="210959" y="1984819"/>
                </a:lnTo>
                <a:lnTo>
                  <a:pt x="210959" y="1910219"/>
                </a:lnTo>
                <a:close/>
              </a:path>
              <a:path w="226695" h="2432685">
                <a:moveTo>
                  <a:pt x="210959" y="1761032"/>
                </a:moveTo>
                <a:lnTo>
                  <a:pt x="192316" y="1761032"/>
                </a:lnTo>
                <a:lnTo>
                  <a:pt x="192316" y="1835632"/>
                </a:lnTo>
                <a:lnTo>
                  <a:pt x="210959" y="1835632"/>
                </a:lnTo>
                <a:lnTo>
                  <a:pt x="210959" y="1761032"/>
                </a:lnTo>
                <a:close/>
              </a:path>
              <a:path w="226695" h="2432685">
                <a:moveTo>
                  <a:pt x="210959" y="1611845"/>
                </a:moveTo>
                <a:lnTo>
                  <a:pt x="192316" y="1611845"/>
                </a:lnTo>
                <a:lnTo>
                  <a:pt x="192316" y="1686445"/>
                </a:lnTo>
                <a:lnTo>
                  <a:pt x="210959" y="1686445"/>
                </a:lnTo>
                <a:lnTo>
                  <a:pt x="210959" y="1611845"/>
                </a:lnTo>
                <a:close/>
              </a:path>
              <a:path w="226695" h="2432685">
                <a:moveTo>
                  <a:pt x="210959" y="1462671"/>
                </a:moveTo>
                <a:lnTo>
                  <a:pt x="192316" y="1462671"/>
                </a:lnTo>
                <a:lnTo>
                  <a:pt x="192316" y="1537271"/>
                </a:lnTo>
                <a:lnTo>
                  <a:pt x="210959" y="1537271"/>
                </a:lnTo>
                <a:lnTo>
                  <a:pt x="210959" y="1462671"/>
                </a:lnTo>
                <a:close/>
              </a:path>
              <a:path w="226695" h="2432685">
                <a:moveTo>
                  <a:pt x="118668" y="1343990"/>
                </a:moveTo>
                <a:lnTo>
                  <a:pt x="105498" y="1357160"/>
                </a:lnTo>
                <a:lnTo>
                  <a:pt x="158229" y="1409915"/>
                </a:lnTo>
                <a:lnTo>
                  <a:pt x="171424" y="1396720"/>
                </a:lnTo>
                <a:lnTo>
                  <a:pt x="118668" y="1343990"/>
                </a:lnTo>
                <a:close/>
              </a:path>
              <a:path w="226695" h="2432685">
                <a:moveTo>
                  <a:pt x="13182" y="1238491"/>
                </a:moveTo>
                <a:lnTo>
                  <a:pt x="0" y="1251673"/>
                </a:lnTo>
                <a:lnTo>
                  <a:pt x="52743" y="1304429"/>
                </a:lnTo>
                <a:lnTo>
                  <a:pt x="65938" y="1291234"/>
                </a:lnTo>
                <a:lnTo>
                  <a:pt x="13182" y="1238491"/>
                </a:lnTo>
                <a:close/>
              </a:path>
              <a:path w="226695" h="2432685">
                <a:moveTo>
                  <a:pt x="80581" y="1133005"/>
                </a:moveTo>
                <a:lnTo>
                  <a:pt x="27838" y="1185748"/>
                </a:lnTo>
                <a:lnTo>
                  <a:pt x="41020" y="1198930"/>
                </a:lnTo>
                <a:lnTo>
                  <a:pt x="93776" y="1146187"/>
                </a:lnTo>
                <a:lnTo>
                  <a:pt x="80581" y="1133005"/>
                </a:lnTo>
                <a:close/>
              </a:path>
              <a:path w="226695" h="2432685">
                <a:moveTo>
                  <a:pt x="186080" y="1027518"/>
                </a:moveTo>
                <a:lnTo>
                  <a:pt x="133324" y="1080249"/>
                </a:lnTo>
                <a:lnTo>
                  <a:pt x="146519" y="1093444"/>
                </a:lnTo>
                <a:lnTo>
                  <a:pt x="199262" y="1040688"/>
                </a:lnTo>
                <a:lnTo>
                  <a:pt x="186080" y="1027518"/>
                </a:lnTo>
                <a:close/>
              </a:path>
              <a:path w="226695" h="2432685">
                <a:moveTo>
                  <a:pt x="226567" y="895108"/>
                </a:moveTo>
                <a:lnTo>
                  <a:pt x="207924" y="895108"/>
                </a:lnTo>
                <a:lnTo>
                  <a:pt x="207924" y="969695"/>
                </a:lnTo>
                <a:lnTo>
                  <a:pt x="226567" y="969695"/>
                </a:lnTo>
                <a:lnTo>
                  <a:pt x="226567" y="895108"/>
                </a:lnTo>
                <a:close/>
              </a:path>
              <a:path w="226695" h="2432685">
                <a:moveTo>
                  <a:pt x="226567" y="745921"/>
                </a:moveTo>
                <a:lnTo>
                  <a:pt x="207924" y="745921"/>
                </a:lnTo>
                <a:lnTo>
                  <a:pt x="207924" y="820521"/>
                </a:lnTo>
                <a:lnTo>
                  <a:pt x="226567" y="820521"/>
                </a:lnTo>
                <a:lnTo>
                  <a:pt x="226567" y="745921"/>
                </a:lnTo>
                <a:close/>
              </a:path>
              <a:path w="226695" h="2432685">
                <a:moveTo>
                  <a:pt x="226567" y="596734"/>
                </a:moveTo>
                <a:lnTo>
                  <a:pt x="207924" y="596734"/>
                </a:lnTo>
                <a:lnTo>
                  <a:pt x="207924" y="671334"/>
                </a:lnTo>
                <a:lnTo>
                  <a:pt x="226567" y="671334"/>
                </a:lnTo>
                <a:lnTo>
                  <a:pt x="226567" y="596734"/>
                </a:lnTo>
                <a:close/>
              </a:path>
              <a:path w="226695" h="2432685">
                <a:moveTo>
                  <a:pt x="226567" y="447560"/>
                </a:moveTo>
                <a:lnTo>
                  <a:pt x="207924" y="447560"/>
                </a:lnTo>
                <a:lnTo>
                  <a:pt x="207924" y="522147"/>
                </a:lnTo>
                <a:lnTo>
                  <a:pt x="226567" y="522147"/>
                </a:lnTo>
                <a:lnTo>
                  <a:pt x="226567" y="447560"/>
                </a:lnTo>
                <a:close/>
              </a:path>
              <a:path w="226695" h="2432685">
                <a:moveTo>
                  <a:pt x="226567" y="298373"/>
                </a:moveTo>
                <a:lnTo>
                  <a:pt x="207924" y="298373"/>
                </a:lnTo>
                <a:lnTo>
                  <a:pt x="207924" y="372973"/>
                </a:lnTo>
                <a:lnTo>
                  <a:pt x="226567" y="372973"/>
                </a:lnTo>
                <a:lnTo>
                  <a:pt x="226567" y="298373"/>
                </a:lnTo>
                <a:close/>
              </a:path>
              <a:path w="226695" h="2432685">
                <a:moveTo>
                  <a:pt x="226567" y="149186"/>
                </a:moveTo>
                <a:lnTo>
                  <a:pt x="207924" y="149186"/>
                </a:lnTo>
                <a:lnTo>
                  <a:pt x="207924" y="223786"/>
                </a:lnTo>
                <a:lnTo>
                  <a:pt x="226567" y="223786"/>
                </a:lnTo>
                <a:lnTo>
                  <a:pt x="226567" y="149186"/>
                </a:lnTo>
                <a:close/>
              </a:path>
              <a:path w="226695" h="2432685">
                <a:moveTo>
                  <a:pt x="226567" y="0"/>
                </a:moveTo>
                <a:lnTo>
                  <a:pt x="207924" y="0"/>
                </a:lnTo>
                <a:lnTo>
                  <a:pt x="207924" y="74587"/>
                </a:lnTo>
                <a:lnTo>
                  <a:pt x="226567" y="74587"/>
                </a:lnTo>
                <a:lnTo>
                  <a:pt x="226567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4" name="object 44"/>
          <p:cNvSpPr/>
          <p:nvPr/>
        </p:nvSpPr>
        <p:spPr>
          <a:xfrm>
            <a:off x="4247121" y="4393425"/>
            <a:ext cx="223583" cy="223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5" name="object 45"/>
          <p:cNvSpPr txBox="1"/>
          <p:nvPr/>
        </p:nvSpPr>
        <p:spPr>
          <a:xfrm>
            <a:off x="4296955" y="4379702"/>
            <a:ext cx="12255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775413" y="4393425"/>
            <a:ext cx="223570" cy="2235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7" name="object 47"/>
          <p:cNvSpPr txBox="1"/>
          <p:nvPr/>
        </p:nvSpPr>
        <p:spPr>
          <a:xfrm>
            <a:off x="5825223" y="4379702"/>
            <a:ext cx="12255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5046395" y="3655745"/>
            <a:ext cx="223570" cy="22355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9" name="object 49"/>
          <p:cNvSpPr txBox="1"/>
          <p:nvPr/>
        </p:nvSpPr>
        <p:spPr>
          <a:xfrm>
            <a:off x="5096218" y="3642010"/>
            <a:ext cx="12255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046395" y="5118582"/>
            <a:ext cx="223570" cy="22357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1" name="object 51"/>
          <p:cNvSpPr txBox="1"/>
          <p:nvPr/>
        </p:nvSpPr>
        <p:spPr>
          <a:xfrm>
            <a:off x="5096218" y="5104847"/>
            <a:ext cx="122555" cy="2616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600" spc="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3" name="object 53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4" name="object 54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3315970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35" dirty="0">
                <a:solidFill>
                  <a:srgbClr val="E31837"/>
                </a:solidFill>
                <a:latin typeface="Arial"/>
                <a:cs typeface="Arial"/>
              </a:rPr>
              <a:t>Comment </a:t>
            </a:r>
            <a:r>
              <a:rPr sz="1600" b="1" spc="10" dirty="0">
                <a:solidFill>
                  <a:srgbClr val="E31837"/>
                </a:solidFill>
                <a:latin typeface="Arial"/>
                <a:cs typeface="Arial"/>
              </a:rPr>
              <a:t>ça </a:t>
            </a:r>
            <a:r>
              <a:rPr sz="1600" b="1" spc="-40" dirty="0">
                <a:solidFill>
                  <a:srgbClr val="E31837"/>
                </a:solidFill>
                <a:latin typeface="Arial"/>
                <a:cs typeface="Arial"/>
              </a:rPr>
              <a:t>marche</a:t>
            </a:r>
            <a:r>
              <a:rPr sz="1600" b="1" spc="-40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b="1" spc="-140" dirty="0">
                <a:solidFill>
                  <a:srgbClr val="E31837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7" name="object 57"/>
          <p:cNvSpPr txBox="1"/>
          <p:nvPr/>
        </p:nvSpPr>
        <p:spPr>
          <a:xfrm>
            <a:off x="416299" y="2789682"/>
            <a:ext cx="2295525" cy="4783425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795" marR="5080" indent="-252095">
              <a:lnSpc>
                <a:spcPct val="104200"/>
              </a:lnSpc>
              <a:spcBef>
                <a:spcPts val="40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Réponse </a:t>
            </a:r>
            <a:r>
              <a:rPr sz="1600" spc="40" dirty="0">
                <a:solidFill>
                  <a:srgbClr val="A30C33"/>
                </a:solidFill>
                <a:latin typeface="Arial"/>
                <a:cs typeface="Arial"/>
              </a:rPr>
              <a:t>du </a:t>
            </a:r>
            <a:r>
              <a:rPr sz="1600" spc="55" dirty="0">
                <a:solidFill>
                  <a:srgbClr val="A30C33"/>
                </a:solidFill>
                <a:latin typeface="Arial"/>
                <a:cs typeface="Arial"/>
              </a:rPr>
              <a:t>bot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30" dirty="0">
                <a:latin typeface="Arial"/>
                <a:cs typeface="Arial"/>
              </a:rPr>
              <a:t>faisant  </a:t>
            </a:r>
            <a:r>
              <a:rPr sz="1600" spc="-20" dirty="0">
                <a:latin typeface="Arial"/>
                <a:cs typeface="Arial"/>
              </a:rPr>
              <a:t>appel </a:t>
            </a:r>
            <a:r>
              <a:rPr sz="1600" spc="-45" dirty="0">
                <a:latin typeface="Arial"/>
                <a:cs typeface="Arial"/>
              </a:rPr>
              <a:t>à </a:t>
            </a:r>
            <a:r>
              <a:rPr sz="1600" spc="-20" dirty="0">
                <a:latin typeface="Arial"/>
                <a:cs typeface="Arial"/>
              </a:rPr>
              <a:t>son </a:t>
            </a:r>
            <a:r>
              <a:rPr sz="1600" spc="-45" dirty="0">
                <a:latin typeface="Arial"/>
                <a:cs typeface="Arial"/>
              </a:rPr>
              <a:t>serveur,  </a:t>
            </a:r>
            <a:r>
              <a:rPr sz="1600" spc="-25" dirty="0">
                <a:latin typeface="Arial"/>
                <a:cs typeface="Arial"/>
              </a:rPr>
              <a:t>recherches sur </a:t>
            </a:r>
            <a:r>
              <a:rPr sz="1600" spc="-20" dirty="0">
                <a:latin typeface="Arial"/>
                <a:cs typeface="Arial"/>
              </a:rPr>
              <a:t>Google,</a:t>
            </a:r>
            <a:r>
              <a:rPr sz="1600" spc="65" dirty="0">
                <a:latin typeface="Arial"/>
                <a:cs typeface="Arial"/>
              </a:rPr>
              <a:t> </a:t>
            </a:r>
            <a:r>
              <a:rPr sz="1600" spc="-65" dirty="0">
                <a:latin typeface="Arial"/>
                <a:cs typeface="Arial"/>
              </a:rPr>
              <a:t>FAQ…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ts val="1395"/>
              </a:lnSpc>
              <a:spcBef>
                <a:spcPts val="910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spc="-10" dirty="0">
                <a:latin typeface="Trebuchet MS"/>
                <a:cs typeface="Trebuchet MS"/>
              </a:rPr>
              <a:t>Challenges </a:t>
            </a:r>
            <a:r>
              <a:rPr sz="1600" spc="-20" dirty="0">
                <a:latin typeface="Trebuchet MS"/>
                <a:cs typeface="Trebuchet MS"/>
              </a:rPr>
              <a:t>techniques</a:t>
            </a:r>
            <a:r>
              <a:rPr sz="1600" spc="-120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marL="266065" marR="106680" indent="-253365">
              <a:lnSpc>
                <a:spcPct val="97400"/>
              </a:lnSpc>
              <a:spcBef>
                <a:spcPts val="20"/>
              </a:spcBef>
              <a:buClr>
                <a:srgbClr val="000000"/>
              </a:buClr>
              <a:buSzPct val="183333"/>
              <a:buChar char="-"/>
              <a:tabLst>
                <a:tab pos="266065" algn="l"/>
                <a:tab pos="266700" algn="l"/>
              </a:tabLst>
            </a:pPr>
            <a:r>
              <a:rPr sz="1600" spc="20" dirty="0">
                <a:solidFill>
                  <a:srgbClr val="A30C33"/>
                </a:solidFill>
                <a:latin typeface="Arial"/>
                <a:cs typeface="Arial"/>
              </a:rPr>
              <a:t>Pertinence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A30C33"/>
                </a:solidFill>
                <a:latin typeface="Arial"/>
                <a:cs typeface="Arial"/>
              </a:rPr>
              <a:t>la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réponse </a:t>
            </a:r>
            <a:r>
              <a:rPr sz="1600" spc="-110" dirty="0">
                <a:latin typeface="Trebuchet MS"/>
                <a:cs typeface="Trebuchet MS"/>
              </a:rPr>
              <a:t>:  </a:t>
            </a:r>
            <a:r>
              <a:rPr sz="1600" spc="-20" dirty="0">
                <a:latin typeface="Arial"/>
                <a:cs typeface="Arial"/>
              </a:rPr>
              <a:t>compréhension </a:t>
            </a:r>
            <a:r>
              <a:rPr sz="1600" spc="-5" dirty="0">
                <a:latin typeface="Arial"/>
                <a:cs typeface="Arial"/>
              </a:rPr>
              <a:t>du </a:t>
            </a:r>
            <a:r>
              <a:rPr sz="1600" spc="-20" dirty="0">
                <a:latin typeface="Arial"/>
                <a:cs typeface="Arial"/>
              </a:rPr>
              <a:t>besoin </a:t>
            </a:r>
            <a:r>
              <a:rPr sz="1600" spc="-15" dirty="0">
                <a:latin typeface="Arial"/>
                <a:cs typeface="Arial"/>
              </a:rPr>
              <a:t>de  </a:t>
            </a:r>
            <a:r>
              <a:rPr sz="1600" spc="-20" dirty="0">
                <a:latin typeface="Arial"/>
                <a:cs typeface="Arial"/>
              </a:rPr>
              <a:t>l’utilisateur </a:t>
            </a:r>
            <a:r>
              <a:rPr sz="1600" spc="-15" dirty="0">
                <a:latin typeface="Arial"/>
                <a:cs typeface="Arial"/>
              </a:rPr>
              <a:t>et </a:t>
            </a:r>
            <a:r>
              <a:rPr sz="1600" spc="-20" dirty="0">
                <a:latin typeface="Arial"/>
                <a:cs typeface="Arial"/>
              </a:rPr>
              <a:t>pas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seulement</a:t>
            </a:r>
            <a:endParaRPr sz="1600" dirty="0">
              <a:latin typeface="Arial"/>
              <a:cs typeface="Arial"/>
            </a:endParaRPr>
          </a:p>
          <a:p>
            <a:pPr marL="266065">
              <a:lnSpc>
                <a:spcPts val="1255"/>
              </a:lnSpc>
              <a:spcBef>
                <a:spcPts val="60"/>
              </a:spcBef>
            </a:pPr>
            <a:r>
              <a:rPr sz="1600" spc="-20" dirty="0">
                <a:latin typeface="Arial"/>
                <a:cs typeface="Arial"/>
              </a:rPr>
              <a:t>des </a:t>
            </a:r>
            <a:r>
              <a:rPr sz="1600" spc="-5" dirty="0">
                <a:latin typeface="Arial"/>
                <a:cs typeface="Arial"/>
              </a:rPr>
              <a:t>mots </a:t>
            </a:r>
            <a:r>
              <a:rPr sz="1600" spc="-15" dirty="0">
                <a:latin typeface="Arial"/>
                <a:cs typeface="Arial"/>
              </a:rPr>
              <a:t>et de </a:t>
            </a:r>
            <a:r>
              <a:rPr sz="1600" spc="-45" dirty="0">
                <a:latin typeface="Arial"/>
                <a:cs typeface="Arial"/>
              </a:rPr>
              <a:t>la</a:t>
            </a:r>
            <a:r>
              <a:rPr sz="1600" spc="3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grammaire</a:t>
            </a:r>
            <a:endParaRPr sz="1600" dirty="0">
              <a:latin typeface="Arial"/>
              <a:cs typeface="Arial"/>
            </a:endParaRPr>
          </a:p>
          <a:p>
            <a:pPr marL="266065" indent="-253365">
              <a:lnSpc>
                <a:spcPts val="2385"/>
              </a:lnSpc>
              <a:buClr>
                <a:srgbClr val="000000"/>
              </a:buClr>
              <a:buSzPct val="183333"/>
              <a:buChar char="-"/>
              <a:tabLst>
                <a:tab pos="266065" algn="l"/>
                <a:tab pos="266700" algn="l"/>
              </a:tabLst>
            </a:pP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Structure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A30C33"/>
                </a:solidFill>
                <a:latin typeface="Arial"/>
                <a:cs typeface="Arial"/>
              </a:rPr>
              <a:t>la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réponse</a:t>
            </a:r>
            <a:r>
              <a:rPr sz="1600" spc="-9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:</a:t>
            </a:r>
            <a:endParaRPr sz="1600" dirty="0">
              <a:latin typeface="Trebuchet MS"/>
              <a:cs typeface="Trebuchet MS"/>
            </a:endParaRPr>
          </a:p>
          <a:p>
            <a:pPr marL="266065">
              <a:lnSpc>
                <a:spcPts val="1370"/>
              </a:lnSpc>
            </a:pPr>
            <a:r>
              <a:rPr sz="1600" spc="-25" dirty="0">
                <a:latin typeface="Arial"/>
                <a:cs typeface="Arial"/>
              </a:rPr>
              <a:t>élaboration </a:t>
            </a:r>
            <a:r>
              <a:rPr sz="1600" spc="-5" dirty="0">
                <a:latin typeface="Arial"/>
                <a:cs typeface="Arial"/>
              </a:rPr>
              <a:t>d’une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15" dirty="0">
                <a:latin typeface="Arial"/>
                <a:cs typeface="Arial"/>
              </a:rPr>
              <a:t>structure</a:t>
            </a:r>
            <a:endParaRPr sz="1600" dirty="0">
              <a:latin typeface="Arial"/>
              <a:cs typeface="Arial"/>
            </a:endParaRPr>
          </a:p>
          <a:p>
            <a:pPr marL="266065">
              <a:lnSpc>
                <a:spcPct val="100000"/>
              </a:lnSpc>
              <a:spcBef>
                <a:spcPts val="60"/>
              </a:spcBef>
            </a:pPr>
            <a:r>
              <a:rPr sz="1600" spc="-35" dirty="0">
                <a:latin typeface="Trebuchet MS"/>
                <a:cs typeface="Trebuchet MS"/>
              </a:rPr>
              <a:t>conversationnelle </a:t>
            </a:r>
            <a:r>
              <a:rPr sz="1600" spc="-15" dirty="0">
                <a:latin typeface="Trebuchet MS"/>
                <a:cs typeface="Trebuchet MS"/>
              </a:rPr>
              <a:t>pour</a:t>
            </a:r>
            <a:r>
              <a:rPr sz="1600" spc="-114" dirty="0">
                <a:latin typeface="Trebuchet MS"/>
                <a:cs typeface="Trebuchet MS"/>
              </a:rPr>
              <a:t> </a:t>
            </a:r>
            <a:r>
              <a:rPr sz="1600" spc="-10" dirty="0">
                <a:latin typeface="Trebuchet MS"/>
                <a:cs typeface="Trebuchet MS"/>
              </a:rPr>
              <a:t>que</a:t>
            </a:r>
            <a:endParaRPr sz="1600" dirty="0">
              <a:latin typeface="Trebuchet MS"/>
              <a:cs typeface="Trebuchet MS"/>
            </a:endParaRPr>
          </a:p>
          <a:p>
            <a:pPr marL="266065">
              <a:lnSpc>
                <a:spcPct val="100000"/>
              </a:lnSpc>
              <a:spcBef>
                <a:spcPts val="60"/>
              </a:spcBef>
            </a:pPr>
            <a:r>
              <a:rPr sz="1600" spc="-20" dirty="0">
                <a:latin typeface="Arial"/>
                <a:cs typeface="Arial"/>
              </a:rPr>
              <a:t>l’utilisateur </a:t>
            </a:r>
            <a:r>
              <a:rPr sz="1600" spc="-15" dirty="0">
                <a:latin typeface="Arial"/>
                <a:cs typeface="Arial"/>
              </a:rPr>
              <a:t>soit </a:t>
            </a:r>
            <a:r>
              <a:rPr sz="1600" spc="-45" dirty="0">
                <a:latin typeface="Arial"/>
                <a:cs typeface="Arial"/>
              </a:rPr>
              <a:t>à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l’aise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7541297" y="2789644"/>
            <a:ext cx="2313940" cy="4779322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795" marR="238125" indent="-252095">
              <a:lnSpc>
                <a:spcPct val="104200"/>
              </a:lnSpc>
              <a:spcBef>
                <a:spcPts val="40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Demande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traduite </a:t>
            </a:r>
            <a:r>
              <a:rPr sz="1600" spc="10" dirty="0">
                <a:solidFill>
                  <a:srgbClr val="A30C33"/>
                </a:solidFill>
                <a:latin typeface="Arial"/>
                <a:cs typeface="Arial"/>
              </a:rPr>
              <a:t>en 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langage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technique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par</a:t>
            </a:r>
            <a:r>
              <a:rPr sz="1600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A30C33"/>
                </a:solidFill>
                <a:latin typeface="Arial"/>
                <a:cs typeface="Arial"/>
              </a:rPr>
              <a:t>un 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interpréteur sémantique 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(taxonomie,</a:t>
            </a:r>
            <a:r>
              <a:rPr sz="1600" spc="15" dirty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ontologie…)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ts val="1395"/>
              </a:lnSpc>
              <a:spcBef>
                <a:spcPts val="910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 </a:t>
            </a:r>
            <a:r>
              <a:rPr sz="1600" spc="-10" dirty="0">
                <a:latin typeface="Trebuchet MS"/>
                <a:cs typeface="Trebuchet MS"/>
              </a:rPr>
              <a:t>Challenges </a:t>
            </a:r>
            <a:r>
              <a:rPr sz="1600" spc="-20" dirty="0">
                <a:latin typeface="Trebuchet MS"/>
                <a:cs typeface="Trebuchet MS"/>
              </a:rPr>
              <a:t>techniques</a:t>
            </a:r>
            <a:r>
              <a:rPr sz="1600" spc="-165" dirty="0">
                <a:latin typeface="Trebuchet MS"/>
                <a:cs typeface="Trebuchet MS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266065" marR="7620" indent="-253365">
              <a:lnSpc>
                <a:spcPct val="97400"/>
              </a:lnSpc>
              <a:spcBef>
                <a:spcPts val="25"/>
              </a:spcBef>
              <a:buClr>
                <a:srgbClr val="000000"/>
              </a:buClr>
              <a:buSzPct val="183333"/>
              <a:buChar char="-"/>
              <a:tabLst>
                <a:tab pos="266065" algn="l"/>
                <a:tab pos="266700" algn="l"/>
              </a:tabLst>
            </a:pPr>
            <a:r>
              <a:rPr sz="1600" spc="5" dirty="0">
                <a:solidFill>
                  <a:srgbClr val="A30C33"/>
                </a:solidFill>
                <a:latin typeface="Arial"/>
                <a:cs typeface="Arial"/>
              </a:rPr>
              <a:t>Des </a:t>
            </a:r>
            <a:r>
              <a:rPr sz="1600" spc="20" dirty="0">
                <a:solidFill>
                  <a:srgbClr val="A30C33"/>
                </a:solidFill>
                <a:latin typeface="Arial"/>
                <a:cs typeface="Arial"/>
              </a:rPr>
              <a:t>requêtes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+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ou </a:t>
            </a:r>
            <a:r>
              <a:rPr sz="1600" spc="-70" dirty="0">
                <a:solidFill>
                  <a:srgbClr val="A30C33"/>
                </a:solidFill>
                <a:latin typeface="Arial"/>
                <a:cs typeface="Arial"/>
              </a:rPr>
              <a:t>–</a:t>
            </a:r>
            <a:r>
              <a:rPr sz="1600" spc="-10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difficiles </a:t>
            </a:r>
            <a:r>
              <a:rPr sz="1600" spc="30" dirty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à </a:t>
            </a:r>
            <a:r>
              <a:rPr sz="1600" spc="-15" dirty="0">
                <a:latin typeface="Arial"/>
                <a:cs typeface="Arial"/>
              </a:rPr>
              <a:t>comprendre </a:t>
            </a:r>
            <a:r>
              <a:rPr sz="1600" spc="-30" dirty="0">
                <a:latin typeface="Arial"/>
                <a:cs typeface="Arial"/>
              </a:rPr>
              <a:t>selon </a:t>
            </a:r>
            <a:r>
              <a:rPr sz="1600" spc="-40" dirty="0">
                <a:latin typeface="Arial"/>
                <a:cs typeface="Arial"/>
              </a:rPr>
              <a:t>les </a:t>
            </a:r>
            <a:r>
              <a:rPr sz="1600" spc="-5" dirty="0">
                <a:latin typeface="Arial"/>
                <a:cs typeface="Arial"/>
              </a:rPr>
              <a:t>mots  </a:t>
            </a:r>
            <a:r>
              <a:rPr sz="1600" spc="-25" dirty="0">
                <a:latin typeface="Arial"/>
                <a:cs typeface="Arial"/>
              </a:rPr>
              <a:t>employés</a:t>
            </a:r>
            <a:endParaRPr sz="1600">
              <a:latin typeface="Arial"/>
              <a:cs typeface="Arial"/>
            </a:endParaRPr>
          </a:p>
          <a:p>
            <a:pPr marL="266065" indent="-253365">
              <a:lnSpc>
                <a:spcPts val="2195"/>
              </a:lnSpc>
              <a:buClr>
                <a:srgbClr val="000000"/>
              </a:buClr>
              <a:buSzPct val="183333"/>
              <a:buChar char="-"/>
              <a:tabLst>
                <a:tab pos="266065" algn="l"/>
                <a:tab pos="266700" algn="l"/>
              </a:tabLst>
            </a:pPr>
            <a:r>
              <a:rPr sz="1600" spc="10" dirty="0">
                <a:solidFill>
                  <a:srgbClr val="A30C33"/>
                </a:solidFill>
                <a:latin typeface="Arial"/>
                <a:cs typeface="Arial"/>
              </a:rPr>
              <a:t>Plusieurs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types de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requêtes</a:t>
            </a:r>
            <a:r>
              <a:rPr sz="1600" spc="-12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600" spc="-110" dirty="0">
                <a:latin typeface="Trebuchet MS"/>
                <a:cs typeface="Trebuchet MS"/>
              </a:rPr>
              <a:t>:</a:t>
            </a:r>
            <a:endParaRPr sz="1600">
              <a:latin typeface="Trebuchet MS"/>
              <a:cs typeface="Trebuchet MS"/>
            </a:endParaRPr>
          </a:p>
          <a:p>
            <a:pPr marL="266065">
              <a:lnSpc>
                <a:spcPts val="1185"/>
              </a:lnSpc>
            </a:pPr>
            <a:r>
              <a:rPr sz="1600" spc="-20" dirty="0">
                <a:latin typeface="Trebuchet MS"/>
                <a:cs typeface="Trebuchet MS"/>
              </a:rPr>
              <a:t>questions, </a:t>
            </a:r>
            <a:r>
              <a:rPr sz="1600" spc="-40" dirty="0">
                <a:latin typeface="Trebuchet MS"/>
                <a:cs typeface="Trebuchet MS"/>
              </a:rPr>
              <a:t>déclarations,</a:t>
            </a:r>
            <a:r>
              <a:rPr sz="1600" spc="-35" dirty="0">
                <a:latin typeface="Trebuchet MS"/>
                <a:cs typeface="Trebuchet MS"/>
              </a:rPr>
              <a:t> </a:t>
            </a:r>
            <a:r>
              <a:rPr sz="1600" spc="-25" dirty="0">
                <a:latin typeface="Trebuchet MS"/>
                <a:cs typeface="Trebuchet MS"/>
              </a:rPr>
              <a:t>ordres</a:t>
            </a:r>
            <a:endParaRPr sz="1600">
              <a:latin typeface="Trebuchet MS"/>
              <a:cs typeface="Trebuchet MS"/>
            </a:endParaRPr>
          </a:p>
          <a:p>
            <a:pPr marL="266065" marR="142240" indent="-253365">
              <a:lnSpc>
                <a:spcPct val="91500"/>
              </a:lnSpc>
              <a:spcBef>
                <a:spcPts val="35"/>
              </a:spcBef>
              <a:buSzPct val="183333"/>
              <a:buChar char="-"/>
              <a:tabLst>
                <a:tab pos="266065" algn="l"/>
                <a:tab pos="266700" algn="l"/>
              </a:tabLst>
            </a:pPr>
            <a:r>
              <a:rPr sz="1600" spc="-25" dirty="0">
                <a:latin typeface="Arial"/>
                <a:cs typeface="Arial"/>
              </a:rPr>
              <a:t>Utilisation </a:t>
            </a:r>
            <a:r>
              <a:rPr sz="1600" spc="-5" dirty="0">
                <a:latin typeface="Arial"/>
                <a:cs typeface="Arial"/>
              </a:rPr>
              <a:t>du </a:t>
            </a:r>
            <a:r>
              <a:rPr sz="1600" spc="-10" dirty="0">
                <a:latin typeface="Arial"/>
                <a:cs typeface="Arial"/>
              </a:rPr>
              <a:t>contexte </a:t>
            </a:r>
            <a:r>
              <a:rPr sz="1600" spc="-15" dirty="0">
                <a:latin typeface="Arial"/>
                <a:cs typeface="Arial"/>
              </a:rPr>
              <a:t>et </a:t>
            </a:r>
            <a:r>
              <a:rPr sz="1600" spc="-20" dirty="0">
                <a:latin typeface="Arial"/>
                <a:cs typeface="Arial"/>
              </a:rPr>
              <a:t>des  </a:t>
            </a:r>
            <a:r>
              <a:rPr sz="1600" spc="-25" dirty="0">
                <a:latin typeface="Arial"/>
                <a:cs typeface="Arial"/>
              </a:rPr>
              <a:t>infos sur</a:t>
            </a:r>
            <a:r>
              <a:rPr sz="1600" spc="20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l’internaute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881310" y="1387475"/>
            <a:ext cx="2279015" cy="154170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160" marR="5080" indent="-252095">
              <a:lnSpc>
                <a:spcPct val="104200"/>
              </a:lnSpc>
              <a:spcBef>
                <a:spcPts val="40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Recherche </a:t>
            </a:r>
            <a:r>
              <a:rPr sz="1600" spc="40" dirty="0">
                <a:solidFill>
                  <a:srgbClr val="A30C33"/>
                </a:solidFill>
                <a:latin typeface="Arial"/>
                <a:cs typeface="Arial"/>
              </a:rPr>
              <a:t>du </a:t>
            </a:r>
            <a:r>
              <a:rPr sz="1600" spc="55" dirty="0">
                <a:solidFill>
                  <a:srgbClr val="A30C33"/>
                </a:solidFill>
                <a:latin typeface="Arial"/>
                <a:cs typeface="Arial"/>
              </a:rPr>
              <a:t>bot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par  l’utilisateur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45" dirty="0">
                <a:latin typeface="Arial"/>
                <a:cs typeface="Arial"/>
              </a:rPr>
              <a:t>la </a:t>
            </a:r>
            <a:r>
              <a:rPr sz="1600" spc="-30" dirty="0">
                <a:latin typeface="Arial"/>
                <a:cs typeface="Arial"/>
              </a:rPr>
              <a:t>Messagerie  </a:t>
            </a:r>
            <a:r>
              <a:rPr sz="1600" spc="-25" dirty="0">
                <a:latin typeface="Arial"/>
                <a:cs typeface="Arial"/>
              </a:rPr>
              <a:t>Instantanée, sur </a:t>
            </a:r>
            <a:r>
              <a:rPr sz="1600" spc="-35" dirty="0">
                <a:latin typeface="Arial"/>
                <a:cs typeface="Arial"/>
              </a:rPr>
              <a:t>une </a:t>
            </a:r>
            <a:r>
              <a:rPr sz="1600" spc="-20" dirty="0">
                <a:latin typeface="Arial"/>
                <a:cs typeface="Arial"/>
              </a:rPr>
              <a:t>appli, </a:t>
            </a:r>
            <a:r>
              <a:rPr sz="1600" spc="-15" dirty="0">
                <a:latin typeface="Arial"/>
                <a:cs typeface="Arial"/>
              </a:rPr>
              <a:t>par  </a:t>
            </a:r>
            <a:r>
              <a:rPr sz="1600" spc="-30" dirty="0">
                <a:latin typeface="Arial"/>
                <a:cs typeface="Arial"/>
              </a:rPr>
              <a:t>SMS </a:t>
            </a:r>
            <a:r>
              <a:rPr sz="1600" spc="-15" dirty="0">
                <a:latin typeface="Arial"/>
                <a:cs typeface="Arial"/>
              </a:rPr>
              <a:t>ou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45" dirty="0">
                <a:latin typeface="Arial"/>
                <a:cs typeface="Arial"/>
              </a:rPr>
              <a:t>le</a:t>
            </a:r>
            <a:r>
              <a:rPr sz="1600" spc="175" dirty="0"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Site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944404" y="6819772"/>
            <a:ext cx="2458720" cy="51732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160" marR="5080" indent="-252095">
              <a:lnSpc>
                <a:spcPct val="104200"/>
              </a:lnSpc>
              <a:spcBef>
                <a:spcPts val="40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spc="-25" dirty="0">
                <a:latin typeface="Arial"/>
                <a:cs typeface="Arial"/>
              </a:rPr>
              <a:t>Possibilité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prise </a:t>
            </a:r>
            <a:r>
              <a:rPr sz="1600" spc="30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600" spc="10" dirty="0">
                <a:solidFill>
                  <a:srgbClr val="A30C33"/>
                </a:solidFill>
                <a:latin typeface="Arial"/>
                <a:cs typeface="Arial"/>
              </a:rPr>
              <a:t>relais 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par  </a:t>
            </a:r>
            <a:r>
              <a:rPr sz="1600" spc="20" dirty="0">
                <a:solidFill>
                  <a:srgbClr val="A30C33"/>
                </a:solidFill>
                <a:latin typeface="Arial"/>
                <a:cs typeface="Arial"/>
              </a:rPr>
              <a:t>un</a:t>
            </a:r>
            <a:r>
              <a:rPr sz="1600" spc="2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600" spc="20" dirty="0">
                <a:solidFill>
                  <a:srgbClr val="A30C33"/>
                </a:solidFill>
                <a:latin typeface="Arial"/>
                <a:cs typeface="Arial"/>
              </a:rPr>
              <a:t>humain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2" name="object 62"/>
          <p:cNvSpPr txBox="1"/>
          <p:nvPr/>
        </p:nvSpPr>
        <p:spPr>
          <a:xfrm>
            <a:off x="9598824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5246" y="3304768"/>
            <a:ext cx="1612900" cy="3524657"/>
          </a:xfrm>
          <a:custGeom>
            <a:avLst/>
            <a:gdLst/>
            <a:ahLst/>
            <a:cxnLst/>
            <a:rect l="l" t="t" r="r" b="b"/>
            <a:pathLst>
              <a:path w="1612900" h="3035935">
                <a:moveTo>
                  <a:pt x="1429042" y="0"/>
                </a:moveTo>
                <a:lnTo>
                  <a:pt x="183769" y="0"/>
                </a:lnTo>
                <a:lnTo>
                  <a:pt x="134913" y="6568"/>
                </a:lnTo>
                <a:lnTo>
                  <a:pt x="91014" y="25094"/>
                </a:lnTo>
                <a:lnTo>
                  <a:pt x="53822" y="53827"/>
                </a:lnTo>
                <a:lnTo>
                  <a:pt x="25088" y="91017"/>
                </a:lnTo>
                <a:lnTo>
                  <a:pt x="6564" y="134914"/>
                </a:lnTo>
                <a:lnTo>
                  <a:pt x="0" y="183769"/>
                </a:lnTo>
                <a:lnTo>
                  <a:pt x="0" y="2851823"/>
                </a:lnTo>
                <a:lnTo>
                  <a:pt x="6564" y="2900679"/>
                </a:lnTo>
                <a:lnTo>
                  <a:pt x="25088" y="2944580"/>
                </a:lnTo>
                <a:lnTo>
                  <a:pt x="53822" y="2981775"/>
                </a:lnTo>
                <a:lnTo>
                  <a:pt x="91014" y="3010512"/>
                </a:lnTo>
                <a:lnTo>
                  <a:pt x="134913" y="3029039"/>
                </a:lnTo>
                <a:lnTo>
                  <a:pt x="183769" y="3035604"/>
                </a:lnTo>
                <a:lnTo>
                  <a:pt x="1429042" y="3035604"/>
                </a:lnTo>
                <a:lnTo>
                  <a:pt x="1477898" y="3029039"/>
                </a:lnTo>
                <a:lnTo>
                  <a:pt x="1494181" y="3022168"/>
                </a:lnTo>
                <a:lnTo>
                  <a:pt x="183769" y="3022168"/>
                </a:lnTo>
                <a:lnTo>
                  <a:pt x="149429" y="3018702"/>
                </a:lnTo>
                <a:lnTo>
                  <a:pt x="88532" y="2993073"/>
                </a:lnTo>
                <a:lnTo>
                  <a:pt x="42516" y="2947058"/>
                </a:lnTo>
                <a:lnTo>
                  <a:pt x="16884" y="2886157"/>
                </a:lnTo>
                <a:lnTo>
                  <a:pt x="13423" y="2851823"/>
                </a:lnTo>
                <a:lnTo>
                  <a:pt x="13423" y="183769"/>
                </a:lnTo>
                <a:lnTo>
                  <a:pt x="26809" y="117468"/>
                </a:lnTo>
                <a:lnTo>
                  <a:pt x="63322" y="63322"/>
                </a:lnTo>
                <a:lnTo>
                  <a:pt x="117459" y="26816"/>
                </a:lnTo>
                <a:lnTo>
                  <a:pt x="183769" y="13436"/>
                </a:lnTo>
                <a:lnTo>
                  <a:pt x="1494173" y="13436"/>
                </a:lnTo>
                <a:lnTo>
                  <a:pt x="1477898" y="6568"/>
                </a:lnTo>
                <a:lnTo>
                  <a:pt x="1429042" y="0"/>
                </a:lnTo>
                <a:close/>
              </a:path>
              <a:path w="1612900" h="3035935">
                <a:moveTo>
                  <a:pt x="1494173" y="13436"/>
                </a:moveTo>
                <a:lnTo>
                  <a:pt x="1429042" y="13436"/>
                </a:lnTo>
                <a:lnTo>
                  <a:pt x="1463376" y="16894"/>
                </a:lnTo>
                <a:lnTo>
                  <a:pt x="1495347" y="26816"/>
                </a:lnTo>
                <a:lnTo>
                  <a:pt x="1549488" y="63322"/>
                </a:lnTo>
                <a:lnTo>
                  <a:pt x="1585996" y="117468"/>
                </a:lnTo>
                <a:lnTo>
                  <a:pt x="1599387" y="183769"/>
                </a:lnTo>
                <a:lnTo>
                  <a:pt x="1599387" y="2851823"/>
                </a:lnTo>
                <a:lnTo>
                  <a:pt x="1585996" y="2918128"/>
                </a:lnTo>
                <a:lnTo>
                  <a:pt x="1549488" y="2972269"/>
                </a:lnTo>
                <a:lnTo>
                  <a:pt x="1495347" y="3008777"/>
                </a:lnTo>
                <a:lnTo>
                  <a:pt x="1429042" y="3022168"/>
                </a:lnTo>
                <a:lnTo>
                  <a:pt x="1494181" y="3022168"/>
                </a:lnTo>
                <a:lnTo>
                  <a:pt x="1558994" y="2981775"/>
                </a:lnTo>
                <a:lnTo>
                  <a:pt x="1587731" y="2944580"/>
                </a:lnTo>
                <a:lnTo>
                  <a:pt x="1606258" y="2900679"/>
                </a:lnTo>
                <a:lnTo>
                  <a:pt x="1612823" y="2851823"/>
                </a:lnTo>
                <a:lnTo>
                  <a:pt x="1612823" y="183769"/>
                </a:lnTo>
                <a:lnTo>
                  <a:pt x="1606258" y="134914"/>
                </a:lnTo>
                <a:lnTo>
                  <a:pt x="1587731" y="91017"/>
                </a:lnTo>
                <a:lnTo>
                  <a:pt x="1558994" y="53827"/>
                </a:lnTo>
                <a:lnTo>
                  <a:pt x="1521799" y="25094"/>
                </a:lnTo>
                <a:lnTo>
                  <a:pt x="1494173" y="1343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" name="object 3"/>
          <p:cNvSpPr/>
          <p:nvPr/>
        </p:nvSpPr>
        <p:spPr>
          <a:xfrm>
            <a:off x="1098553" y="3390150"/>
            <a:ext cx="266700" cy="166370"/>
          </a:xfrm>
          <a:custGeom>
            <a:avLst/>
            <a:gdLst/>
            <a:ahLst/>
            <a:cxnLst/>
            <a:rect l="l" t="t" r="r" b="b"/>
            <a:pathLst>
              <a:path w="266700" h="166370">
                <a:moveTo>
                  <a:pt x="140563" y="0"/>
                </a:moveTo>
                <a:lnTo>
                  <a:pt x="121272" y="0"/>
                </a:lnTo>
                <a:lnTo>
                  <a:pt x="113461" y="7810"/>
                </a:lnTo>
                <a:lnTo>
                  <a:pt x="113461" y="27101"/>
                </a:lnTo>
                <a:lnTo>
                  <a:pt x="121272" y="34912"/>
                </a:lnTo>
                <a:lnTo>
                  <a:pt x="140563" y="34912"/>
                </a:lnTo>
                <a:lnTo>
                  <a:pt x="148374" y="27101"/>
                </a:lnTo>
                <a:lnTo>
                  <a:pt x="148374" y="7810"/>
                </a:lnTo>
                <a:lnTo>
                  <a:pt x="140563" y="0"/>
                </a:lnTo>
                <a:close/>
              </a:path>
              <a:path w="266700" h="166370">
                <a:moveTo>
                  <a:pt x="258876" y="133096"/>
                </a:moveTo>
                <a:lnTo>
                  <a:pt x="7327" y="133096"/>
                </a:lnTo>
                <a:lnTo>
                  <a:pt x="0" y="140423"/>
                </a:lnTo>
                <a:lnTo>
                  <a:pt x="0" y="158496"/>
                </a:lnTo>
                <a:lnTo>
                  <a:pt x="7327" y="165823"/>
                </a:lnTo>
                <a:lnTo>
                  <a:pt x="258876" y="165823"/>
                </a:lnTo>
                <a:lnTo>
                  <a:pt x="266204" y="158496"/>
                </a:lnTo>
                <a:lnTo>
                  <a:pt x="266204" y="140423"/>
                </a:lnTo>
                <a:lnTo>
                  <a:pt x="258876" y="13309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" name="object 4"/>
          <p:cNvSpPr/>
          <p:nvPr/>
        </p:nvSpPr>
        <p:spPr>
          <a:xfrm>
            <a:off x="497293" y="3713784"/>
            <a:ext cx="1471841" cy="22666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1051128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69" h="407670">
                <a:moveTo>
                  <a:pt x="203631" y="0"/>
                </a:moveTo>
                <a:lnTo>
                  <a:pt x="156946" y="5380"/>
                </a:lnTo>
                <a:lnTo>
                  <a:pt x="114087" y="20705"/>
                </a:lnTo>
                <a:lnTo>
                  <a:pt x="76277" y="44750"/>
                </a:lnTo>
                <a:lnTo>
                  <a:pt x="44740" y="76293"/>
                </a:lnTo>
                <a:lnTo>
                  <a:pt x="20700" y="114107"/>
                </a:lnTo>
                <a:lnTo>
                  <a:pt x="5378" y="156970"/>
                </a:lnTo>
                <a:lnTo>
                  <a:pt x="0" y="203657"/>
                </a:lnTo>
                <a:lnTo>
                  <a:pt x="5378" y="250347"/>
                </a:lnTo>
                <a:lnTo>
                  <a:pt x="20700" y="293202"/>
                </a:lnTo>
                <a:lnTo>
                  <a:pt x="44740" y="331002"/>
                </a:lnTo>
                <a:lnTo>
                  <a:pt x="76277" y="362525"/>
                </a:lnTo>
                <a:lnTo>
                  <a:pt x="114087" y="386552"/>
                </a:lnTo>
                <a:lnTo>
                  <a:pt x="156946" y="401863"/>
                </a:lnTo>
                <a:lnTo>
                  <a:pt x="203631" y="407238"/>
                </a:lnTo>
                <a:lnTo>
                  <a:pt x="250322" y="401863"/>
                </a:lnTo>
                <a:lnTo>
                  <a:pt x="293184" y="386552"/>
                </a:lnTo>
                <a:lnTo>
                  <a:pt x="330996" y="362525"/>
                </a:lnTo>
                <a:lnTo>
                  <a:pt x="362534" y="331002"/>
                </a:lnTo>
                <a:lnTo>
                  <a:pt x="386575" y="293202"/>
                </a:lnTo>
                <a:lnTo>
                  <a:pt x="401897" y="250347"/>
                </a:lnTo>
                <a:lnTo>
                  <a:pt x="407276" y="203657"/>
                </a:lnTo>
                <a:lnTo>
                  <a:pt x="401897" y="156970"/>
                </a:lnTo>
                <a:lnTo>
                  <a:pt x="386575" y="114107"/>
                </a:lnTo>
                <a:lnTo>
                  <a:pt x="362534" y="76293"/>
                </a:lnTo>
                <a:lnTo>
                  <a:pt x="330996" y="44750"/>
                </a:lnTo>
                <a:lnTo>
                  <a:pt x="293184" y="20705"/>
                </a:lnTo>
                <a:lnTo>
                  <a:pt x="250322" y="5380"/>
                </a:lnTo>
                <a:lnTo>
                  <a:pt x="2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" name="object 6"/>
          <p:cNvSpPr/>
          <p:nvPr/>
        </p:nvSpPr>
        <p:spPr>
          <a:xfrm>
            <a:off x="1049594" y="5980404"/>
            <a:ext cx="410209" cy="41910"/>
          </a:xfrm>
          <a:custGeom>
            <a:avLst/>
            <a:gdLst/>
            <a:ahLst/>
            <a:cxnLst/>
            <a:rect l="l" t="t" r="r" b="b"/>
            <a:pathLst>
              <a:path w="410209" h="41910">
                <a:moveTo>
                  <a:pt x="406930" y="0"/>
                </a:moveTo>
                <a:lnTo>
                  <a:pt x="405088" y="0"/>
                </a:lnTo>
                <a:lnTo>
                  <a:pt x="406498" y="7289"/>
                </a:lnTo>
                <a:lnTo>
                  <a:pt x="407527" y="14706"/>
                </a:lnTo>
                <a:lnTo>
                  <a:pt x="408124" y="22237"/>
                </a:lnTo>
                <a:lnTo>
                  <a:pt x="408949" y="28625"/>
                </a:lnTo>
                <a:lnTo>
                  <a:pt x="409482" y="35064"/>
                </a:lnTo>
                <a:lnTo>
                  <a:pt x="409698" y="41528"/>
                </a:lnTo>
                <a:lnTo>
                  <a:pt x="409804" y="35064"/>
                </a:lnTo>
                <a:lnTo>
                  <a:pt x="409768" y="28625"/>
                </a:lnTo>
                <a:lnTo>
                  <a:pt x="409452" y="20726"/>
                </a:lnTo>
                <a:lnTo>
                  <a:pt x="408468" y="10339"/>
                </a:lnTo>
                <a:lnTo>
                  <a:pt x="406930" y="0"/>
                </a:lnTo>
                <a:close/>
              </a:path>
              <a:path w="410209" h="41910">
                <a:moveTo>
                  <a:pt x="5254" y="0"/>
                </a:moveTo>
                <a:lnTo>
                  <a:pt x="2943" y="0"/>
                </a:lnTo>
                <a:lnTo>
                  <a:pt x="1404" y="10339"/>
                </a:lnTo>
                <a:lnTo>
                  <a:pt x="419" y="20726"/>
                </a:lnTo>
                <a:lnTo>
                  <a:pt x="0" y="31132"/>
                </a:lnTo>
                <a:lnTo>
                  <a:pt x="161" y="41528"/>
                </a:lnTo>
                <a:lnTo>
                  <a:pt x="544" y="34141"/>
                </a:lnTo>
                <a:lnTo>
                  <a:pt x="1193" y="26784"/>
                </a:lnTo>
                <a:lnTo>
                  <a:pt x="2105" y="19465"/>
                </a:lnTo>
                <a:lnTo>
                  <a:pt x="3273" y="12191"/>
                </a:lnTo>
                <a:lnTo>
                  <a:pt x="3819" y="8089"/>
                </a:lnTo>
                <a:lnTo>
                  <a:pt x="4479" y="4025"/>
                </a:lnTo>
                <a:lnTo>
                  <a:pt x="5254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" name="object 7"/>
          <p:cNvSpPr/>
          <p:nvPr/>
        </p:nvSpPr>
        <p:spPr>
          <a:xfrm>
            <a:off x="1052525" y="5811964"/>
            <a:ext cx="403999" cy="1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" name="object 8"/>
          <p:cNvSpPr/>
          <p:nvPr/>
        </p:nvSpPr>
        <p:spPr>
          <a:xfrm>
            <a:off x="1052868" y="5815710"/>
            <a:ext cx="405130" cy="187325"/>
          </a:xfrm>
          <a:custGeom>
            <a:avLst/>
            <a:gdLst/>
            <a:ahLst/>
            <a:cxnLst/>
            <a:rect l="l" t="t" r="r" b="b"/>
            <a:pathLst>
              <a:path w="405130" h="187325">
                <a:moveTo>
                  <a:pt x="252531" y="6667"/>
                </a:moveTo>
                <a:lnTo>
                  <a:pt x="202844" y="6667"/>
                </a:lnTo>
                <a:lnTo>
                  <a:pt x="241540" y="10547"/>
                </a:lnTo>
                <a:lnTo>
                  <a:pt x="278772" y="21847"/>
                </a:lnTo>
                <a:lnTo>
                  <a:pt x="313136" y="39928"/>
                </a:lnTo>
                <a:lnTo>
                  <a:pt x="343560" y="64325"/>
                </a:lnTo>
                <a:lnTo>
                  <a:pt x="384416" y="120194"/>
                </a:lnTo>
                <a:lnTo>
                  <a:pt x="404850" y="186931"/>
                </a:lnTo>
                <a:lnTo>
                  <a:pt x="404253" y="179387"/>
                </a:lnTo>
                <a:lnTo>
                  <a:pt x="387568" y="119915"/>
                </a:lnTo>
                <a:lnTo>
                  <a:pt x="363926" y="80294"/>
                </a:lnTo>
                <a:lnTo>
                  <a:pt x="332208" y="47161"/>
                </a:lnTo>
                <a:lnTo>
                  <a:pt x="293742" y="21847"/>
                </a:lnTo>
                <a:lnTo>
                  <a:pt x="252531" y="6667"/>
                </a:lnTo>
                <a:close/>
              </a:path>
              <a:path w="405130" h="187325">
                <a:moveTo>
                  <a:pt x="201891" y="0"/>
                </a:moveTo>
                <a:lnTo>
                  <a:pt x="153927" y="5683"/>
                </a:lnTo>
                <a:lnTo>
                  <a:pt x="110046" y="21847"/>
                </a:lnTo>
                <a:lnTo>
                  <a:pt x="71580" y="47161"/>
                </a:lnTo>
                <a:lnTo>
                  <a:pt x="39859" y="80294"/>
                </a:lnTo>
                <a:lnTo>
                  <a:pt x="16216" y="119915"/>
                </a:lnTo>
                <a:lnTo>
                  <a:pt x="1981" y="164693"/>
                </a:lnTo>
                <a:lnTo>
                  <a:pt x="0" y="176885"/>
                </a:lnTo>
                <a:lnTo>
                  <a:pt x="8239" y="145406"/>
                </a:lnTo>
                <a:lnTo>
                  <a:pt x="21177" y="115706"/>
                </a:lnTo>
                <a:lnTo>
                  <a:pt x="59728" y="64300"/>
                </a:lnTo>
                <a:lnTo>
                  <a:pt x="90128" y="39918"/>
                </a:lnTo>
                <a:lnTo>
                  <a:pt x="124550" y="21815"/>
                </a:lnTo>
                <a:lnTo>
                  <a:pt x="161689" y="10546"/>
                </a:lnTo>
                <a:lnTo>
                  <a:pt x="200240" y="6667"/>
                </a:lnTo>
                <a:lnTo>
                  <a:pt x="252531" y="6667"/>
                </a:lnTo>
                <a:lnTo>
                  <a:pt x="249860" y="5683"/>
                </a:lnTo>
                <a:lnTo>
                  <a:pt x="201891" y="0"/>
                </a:lnTo>
                <a:close/>
              </a:path>
              <a:path w="405130" h="187325">
                <a:moveTo>
                  <a:pt x="202844" y="6667"/>
                </a:moveTo>
                <a:lnTo>
                  <a:pt x="201142" y="6667"/>
                </a:lnTo>
                <a:lnTo>
                  <a:pt x="201587" y="6680"/>
                </a:lnTo>
                <a:lnTo>
                  <a:pt x="202844" y="6667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" name="object 9"/>
          <p:cNvSpPr/>
          <p:nvPr/>
        </p:nvSpPr>
        <p:spPr>
          <a:xfrm>
            <a:off x="1089799" y="5854369"/>
            <a:ext cx="329933" cy="329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" name="object 10"/>
          <p:cNvSpPr/>
          <p:nvPr/>
        </p:nvSpPr>
        <p:spPr>
          <a:xfrm>
            <a:off x="8148231" y="3304768"/>
            <a:ext cx="1612900" cy="3524657"/>
          </a:xfrm>
          <a:custGeom>
            <a:avLst/>
            <a:gdLst/>
            <a:ahLst/>
            <a:cxnLst/>
            <a:rect l="l" t="t" r="r" b="b"/>
            <a:pathLst>
              <a:path w="1612900" h="3035935">
                <a:moveTo>
                  <a:pt x="1429042" y="0"/>
                </a:moveTo>
                <a:lnTo>
                  <a:pt x="183768" y="0"/>
                </a:lnTo>
                <a:lnTo>
                  <a:pt x="134918" y="6568"/>
                </a:lnTo>
                <a:lnTo>
                  <a:pt x="91020" y="25094"/>
                </a:lnTo>
                <a:lnTo>
                  <a:pt x="53827" y="53827"/>
                </a:lnTo>
                <a:lnTo>
                  <a:pt x="25091" y="91017"/>
                </a:lnTo>
                <a:lnTo>
                  <a:pt x="6564" y="134914"/>
                </a:lnTo>
                <a:lnTo>
                  <a:pt x="0" y="183769"/>
                </a:lnTo>
                <a:lnTo>
                  <a:pt x="0" y="2851823"/>
                </a:lnTo>
                <a:lnTo>
                  <a:pt x="6564" y="2900679"/>
                </a:lnTo>
                <a:lnTo>
                  <a:pt x="25091" y="2944580"/>
                </a:lnTo>
                <a:lnTo>
                  <a:pt x="53827" y="2981775"/>
                </a:lnTo>
                <a:lnTo>
                  <a:pt x="91020" y="3010512"/>
                </a:lnTo>
                <a:lnTo>
                  <a:pt x="134918" y="3029039"/>
                </a:lnTo>
                <a:lnTo>
                  <a:pt x="183768" y="3035604"/>
                </a:lnTo>
                <a:lnTo>
                  <a:pt x="1429042" y="3035604"/>
                </a:lnTo>
                <a:lnTo>
                  <a:pt x="1477892" y="3029039"/>
                </a:lnTo>
                <a:lnTo>
                  <a:pt x="1494174" y="3022168"/>
                </a:lnTo>
                <a:lnTo>
                  <a:pt x="183768" y="3022168"/>
                </a:lnTo>
                <a:lnTo>
                  <a:pt x="149431" y="3018702"/>
                </a:lnTo>
                <a:lnTo>
                  <a:pt x="88537" y="2993073"/>
                </a:lnTo>
                <a:lnTo>
                  <a:pt x="42511" y="2947058"/>
                </a:lnTo>
                <a:lnTo>
                  <a:pt x="16882" y="2886157"/>
                </a:lnTo>
                <a:lnTo>
                  <a:pt x="13423" y="2851823"/>
                </a:lnTo>
                <a:lnTo>
                  <a:pt x="13423" y="183769"/>
                </a:lnTo>
                <a:lnTo>
                  <a:pt x="26804" y="117468"/>
                </a:lnTo>
                <a:lnTo>
                  <a:pt x="63322" y="63322"/>
                </a:lnTo>
                <a:lnTo>
                  <a:pt x="117463" y="26816"/>
                </a:lnTo>
                <a:lnTo>
                  <a:pt x="183768" y="13436"/>
                </a:lnTo>
                <a:lnTo>
                  <a:pt x="1494167" y="13436"/>
                </a:lnTo>
                <a:lnTo>
                  <a:pt x="1477892" y="6568"/>
                </a:lnTo>
                <a:lnTo>
                  <a:pt x="1429042" y="0"/>
                </a:lnTo>
                <a:close/>
              </a:path>
              <a:path w="1612900" h="3035935">
                <a:moveTo>
                  <a:pt x="1494167" y="13436"/>
                </a:moveTo>
                <a:lnTo>
                  <a:pt x="1429042" y="13436"/>
                </a:lnTo>
                <a:lnTo>
                  <a:pt x="1463374" y="16894"/>
                </a:lnTo>
                <a:lnTo>
                  <a:pt x="1495342" y="26816"/>
                </a:lnTo>
                <a:lnTo>
                  <a:pt x="1549488" y="63322"/>
                </a:lnTo>
                <a:lnTo>
                  <a:pt x="1585995" y="117468"/>
                </a:lnTo>
                <a:lnTo>
                  <a:pt x="1599374" y="183769"/>
                </a:lnTo>
                <a:lnTo>
                  <a:pt x="1599374" y="2851823"/>
                </a:lnTo>
                <a:lnTo>
                  <a:pt x="1585995" y="2918128"/>
                </a:lnTo>
                <a:lnTo>
                  <a:pt x="1549488" y="2972269"/>
                </a:lnTo>
                <a:lnTo>
                  <a:pt x="1495342" y="3008777"/>
                </a:lnTo>
                <a:lnTo>
                  <a:pt x="1429042" y="3022168"/>
                </a:lnTo>
                <a:lnTo>
                  <a:pt x="1494174" y="3022168"/>
                </a:lnTo>
                <a:lnTo>
                  <a:pt x="1558983" y="2981775"/>
                </a:lnTo>
                <a:lnTo>
                  <a:pt x="1587719" y="2944580"/>
                </a:lnTo>
                <a:lnTo>
                  <a:pt x="1606246" y="2900679"/>
                </a:lnTo>
                <a:lnTo>
                  <a:pt x="1612811" y="2851823"/>
                </a:lnTo>
                <a:lnTo>
                  <a:pt x="1612811" y="183769"/>
                </a:lnTo>
                <a:lnTo>
                  <a:pt x="1606246" y="134914"/>
                </a:lnTo>
                <a:lnTo>
                  <a:pt x="1587719" y="91017"/>
                </a:lnTo>
                <a:lnTo>
                  <a:pt x="1558983" y="53827"/>
                </a:lnTo>
                <a:lnTo>
                  <a:pt x="1521790" y="25094"/>
                </a:lnTo>
                <a:lnTo>
                  <a:pt x="1494167" y="1343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8821534" y="3390150"/>
            <a:ext cx="266700" cy="166370"/>
          </a:xfrm>
          <a:custGeom>
            <a:avLst/>
            <a:gdLst/>
            <a:ahLst/>
            <a:cxnLst/>
            <a:rect l="l" t="t" r="r" b="b"/>
            <a:pathLst>
              <a:path w="266700" h="166370">
                <a:moveTo>
                  <a:pt x="140550" y="0"/>
                </a:moveTo>
                <a:lnTo>
                  <a:pt x="121284" y="0"/>
                </a:lnTo>
                <a:lnTo>
                  <a:pt x="113461" y="7810"/>
                </a:lnTo>
                <a:lnTo>
                  <a:pt x="113461" y="27101"/>
                </a:lnTo>
                <a:lnTo>
                  <a:pt x="121284" y="34912"/>
                </a:lnTo>
                <a:lnTo>
                  <a:pt x="140550" y="34912"/>
                </a:lnTo>
                <a:lnTo>
                  <a:pt x="148374" y="27101"/>
                </a:lnTo>
                <a:lnTo>
                  <a:pt x="148374" y="7810"/>
                </a:lnTo>
                <a:lnTo>
                  <a:pt x="140550" y="0"/>
                </a:lnTo>
                <a:close/>
              </a:path>
              <a:path w="266700" h="166370">
                <a:moveTo>
                  <a:pt x="258876" y="133096"/>
                </a:moveTo>
                <a:lnTo>
                  <a:pt x="7327" y="133096"/>
                </a:lnTo>
                <a:lnTo>
                  <a:pt x="0" y="140423"/>
                </a:lnTo>
                <a:lnTo>
                  <a:pt x="0" y="158496"/>
                </a:lnTo>
                <a:lnTo>
                  <a:pt x="7327" y="165823"/>
                </a:lnTo>
                <a:lnTo>
                  <a:pt x="258876" y="165823"/>
                </a:lnTo>
                <a:lnTo>
                  <a:pt x="266204" y="158496"/>
                </a:lnTo>
                <a:lnTo>
                  <a:pt x="266204" y="140423"/>
                </a:lnTo>
                <a:lnTo>
                  <a:pt x="258876" y="13309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" name="object 12"/>
          <p:cNvSpPr/>
          <p:nvPr/>
        </p:nvSpPr>
        <p:spPr>
          <a:xfrm>
            <a:off x="8220278" y="3713784"/>
            <a:ext cx="1471841" cy="22666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" name="object 13"/>
          <p:cNvSpPr/>
          <p:nvPr/>
        </p:nvSpPr>
        <p:spPr>
          <a:xfrm>
            <a:off x="8774086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657" y="0"/>
                </a:moveTo>
                <a:lnTo>
                  <a:pt x="156970" y="5380"/>
                </a:lnTo>
                <a:lnTo>
                  <a:pt x="114107" y="20705"/>
                </a:lnTo>
                <a:lnTo>
                  <a:pt x="76293" y="44750"/>
                </a:lnTo>
                <a:lnTo>
                  <a:pt x="44750" y="76293"/>
                </a:lnTo>
                <a:lnTo>
                  <a:pt x="20705" y="114107"/>
                </a:lnTo>
                <a:lnTo>
                  <a:pt x="5380" y="156970"/>
                </a:lnTo>
                <a:lnTo>
                  <a:pt x="0" y="203657"/>
                </a:lnTo>
                <a:lnTo>
                  <a:pt x="5380" y="250347"/>
                </a:lnTo>
                <a:lnTo>
                  <a:pt x="20705" y="293202"/>
                </a:lnTo>
                <a:lnTo>
                  <a:pt x="44750" y="331002"/>
                </a:lnTo>
                <a:lnTo>
                  <a:pt x="76293" y="362525"/>
                </a:lnTo>
                <a:lnTo>
                  <a:pt x="114107" y="386552"/>
                </a:lnTo>
                <a:lnTo>
                  <a:pt x="156970" y="401863"/>
                </a:lnTo>
                <a:lnTo>
                  <a:pt x="203657" y="407238"/>
                </a:lnTo>
                <a:lnTo>
                  <a:pt x="250342" y="401863"/>
                </a:lnTo>
                <a:lnTo>
                  <a:pt x="293201" y="386552"/>
                </a:lnTo>
                <a:lnTo>
                  <a:pt x="331011" y="362525"/>
                </a:lnTo>
                <a:lnTo>
                  <a:pt x="362548" y="331002"/>
                </a:lnTo>
                <a:lnTo>
                  <a:pt x="386588" y="293202"/>
                </a:lnTo>
                <a:lnTo>
                  <a:pt x="401910" y="250347"/>
                </a:lnTo>
                <a:lnTo>
                  <a:pt x="407289" y="203657"/>
                </a:lnTo>
                <a:lnTo>
                  <a:pt x="401910" y="156970"/>
                </a:lnTo>
                <a:lnTo>
                  <a:pt x="386588" y="114107"/>
                </a:lnTo>
                <a:lnTo>
                  <a:pt x="362548" y="76293"/>
                </a:lnTo>
                <a:lnTo>
                  <a:pt x="331011" y="44750"/>
                </a:lnTo>
                <a:lnTo>
                  <a:pt x="293201" y="20705"/>
                </a:lnTo>
                <a:lnTo>
                  <a:pt x="250342" y="5380"/>
                </a:lnTo>
                <a:lnTo>
                  <a:pt x="20365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" name="object 14"/>
          <p:cNvSpPr/>
          <p:nvPr/>
        </p:nvSpPr>
        <p:spPr>
          <a:xfrm>
            <a:off x="8772579" y="5980404"/>
            <a:ext cx="410209" cy="41910"/>
          </a:xfrm>
          <a:custGeom>
            <a:avLst/>
            <a:gdLst/>
            <a:ahLst/>
            <a:cxnLst/>
            <a:rect l="l" t="t" r="r" b="b"/>
            <a:pathLst>
              <a:path w="410209" h="41910">
                <a:moveTo>
                  <a:pt x="406917" y="0"/>
                </a:moveTo>
                <a:lnTo>
                  <a:pt x="405088" y="0"/>
                </a:lnTo>
                <a:lnTo>
                  <a:pt x="406498" y="7327"/>
                </a:lnTo>
                <a:lnTo>
                  <a:pt x="407539" y="14795"/>
                </a:lnTo>
                <a:lnTo>
                  <a:pt x="408136" y="22377"/>
                </a:lnTo>
                <a:lnTo>
                  <a:pt x="408949" y="28701"/>
                </a:lnTo>
                <a:lnTo>
                  <a:pt x="409470" y="35102"/>
                </a:lnTo>
                <a:lnTo>
                  <a:pt x="409686" y="41528"/>
                </a:lnTo>
                <a:lnTo>
                  <a:pt x="409790" y="35102"/>
                </a:lnTo>
                <a:lnTo>
                  <a:pt x="409758" y="28701"/>
                </a:lnTo>
                <a:lnTo>
                  <a:pt x="409440" y="20726"/>
                </a:lnTo>
                <a:lnTo>
                  <a:pt x="408455" y="10339"/>
                </a:lnTo>
                <a:lnTo>
                  <a:pt x="406917" y="0"/>
                </a:lnTo>
                <a:close/>
              </a:path>
              <a:path w="410209" h="41910">
                <a:moveTo>
                  <a:pt x="5241" y="0"/>
                </a:moveTo>
                <a:lnTo>
                  <a:pt x="2943" y="0"/>
                </a:lnTo>
                <a:lnTo>
                  <a:pt x="1404" y="10339"/>
                </a:lnTo>
                <a:lnTo>
                  <a:pt x="419" y="20726"/>
                </a:lnTo>
                <a:lnTo>
                  <a:pt x="0" y="31132"/>
                </a:lnTo>
                <a:lnTo>
                  <a:pt x="161" y="41528"/>
                </a:lnTo>
                <a:lnTo>
                  <a:pt x="542" y="34151"/>
                </a:lnTo>
                <a:lnTo>
                  <a:pt x="1187" y="26806"/>
                </a:lnTo>
                <a:lnTo>
                  <a:pt x="2094" y="19504"/>
                </a:lnTo>
                <a:lnTo>
                  <a:pt x="3260" y="12255"/>
                </a:lnTo>
                <a:lnTo>
                  <a:pt x="3806" y="8115"/>
                </a:lnTo>
                <a:lnTo>
                  <a:pt x="4467" y="4038"/>
                </a:lnTo>
                <a:lnTo>
                  <a:pt x="5241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" name="object 15"/>
          <p:cNvSpPr/>
          <p:nvPr/>
        </p:nvSpPr>
        <p:spPr>
          <a:xfrm>
            <a:off x="8775509" y="5811964"/>
            <a:ext cx="403974" cy="1684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" name="object 16"/>
          <p:cNvSpPr/>
          <p:nvPr/>
        </p:nvSpPr>
        <p:spPr>
          <a:xfrm>
            <a:off x="8775839" y="5815698"/>
            <a:ext cx="405130" cy="187325"/>
          </a:xfrm>
          <a:custGeom>
            <a:avLst/>
            <a:gdLst/>
            <a:ahLst/>
            <a:cxnLst/>
            <a:rect l="l" t="t" r="r" b="b"/>
            <a:pathLst>
              <a:path w="405129" h="187325">
                <a:moveTo>
                  <a:pt x="252585" y="6680"/>
                </a:moveTo>
                <a:lnTo>
                  <a:pt x="202857" y="6680"/>
                </a:lnTo>
                <a:lnTo>
                  <a:pt x="241553" y="10559"/>
                </a:lnTo>
                <a:lnTo>
                  <a:pt x="278765" y="21848"/>
                </a:lnTo>
                <a:lnTo>
                  <a:pt x="313149" y="39936"/>
                </a:lnTo>
                <a:lnTo>
                  <a:pt x="343573" y="64325"/>
                </a:lnTo>
                <a:lnTo>
                  <a:pt x="384454" y="120259"/>
                </a:lnTo>
                <a:lnTo>
                  <a:pt x="404875" y="187070"/>
                </a:lnTo>
                <a:lnTo>
                  <a:pt x="404279" y="179489"/>
                </a:lnTo>
                <a:lnTo>
                  <a:pt x="387581" y="119922"/>
                </a:lnTo>
                <a:lnTo>
                  <a:pt x="363940" y="80297"/>
                </a:lnTo>
                <a:lnTo>
                  <a:pt x="332222" y="47163"/>
                </a:lnTo>
                <a:lnTo>
                  <a:pt x="293758" y="21848"/>
                </a:lnTo>
                <a:lnTo>
                  <a:pt x="252585" y="6680"/>
                </a:lnTo>
                <a:close/>
              </a:path>
              <a:path w="405129" h="187325">
                <a:moveTo>
                  <a:pt x="201917" y="0"/>
                </a:moveTo>
                <a:lnTo>
                  <a:pt x="153952" y="5683"/>
                </a:lnTo>
                <a:lnTo>
                  <a:pt x="110068" y="21848"/>
                </a:lnTo>
                <a:lnTo>
                  <a:pt x="71597" y="47163"/>
                </a:lnTo>
                <a:lnTo>
                  <a:pt x="39871" y="80297"/>
                </a:lnTo>
                <a:lnTo>
                  <a:pt x="16222" y="119922"/>
                </a:lnTo>
                <a:lnTo>
                  <a:pt x="1981" y="164706"/>
                </a:lnTo>
                <a:lnTo>
                  <a:pt x="0" y="176949"/>
                </a:lnTo>
                <a:lnTo>
                  <a:pt x="8239" y="145453"/>
                </a:lnTo>
                <a:lnTo>
                  <a:pt x="21178" y="115738"/>
                </a:lnTo>
                <a:lnTo>
                  <a:pt x="59740" y="64300"/>
                </a:lnTo>
                <a:lnTo>
                  <a:pt x="90147" y="39925"/>
                </a:lnTo>
                <a:lnTo>
                  <a:pt x="124569" y="21826"/>
                </a:lnTo>
                <a:lnTo>
                  <a:pt x="161708" y="10559"/>
                </a:lnTo>
                <a:lnTo>
                  <a:pt x="200266" y="6680"/>
                </a:lnTo>
                <a:lnTo>
                  <a:pt x="252585" y="6680"/>
                </a:lnTo>
                <a:lnTo>
                  <a:pt x="249880" y="5683"/>
                </a:lnTo>
                <a:lnTo>
                  <a:pt x="201917" y="0"/>
                </a:lnTo>
                <a:close/>
              </a:path>
              <a:path w="405129" h="187325">
                <a:moveTo>
                  <a:pt x="202857" y="6680"/>
                </a:moveTo>
                <a:lnTo>
                  <a:pt x="201155" y="6680"/>
                </a:lnTo>
                <a:lnTo>
                  <a:pt x="201599" y="6692"/>
                </a:lnTo>
                <a:lnTo>
                  <a:pt x="202857" y="668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" name="object 17"/>
          <p:cNvSpPr/>
          <p:nvPr/>
        </p:nvSpPr>
        <p:spPr>
          <a:xfrm>
            <a:off x="8812796" y="5854369"/>
            <a:ext cx="329920" cy="329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" name="object 18"/>
          <p:cNvSpPr/>
          <p:nvPr/>
        </p:nvSpPr>
        <p:spPr>
          <a:xfrm>
            <a:off x="6217488" y="3304768"/>
            <a:ext cx="1612900" cy="3524657"/>
          </a:xfrm>
          <a:custGeom>
            <a:avLst/>
            <a:gdLst/>
            <a:ahLst/>
            <a:cxnLst/>
            <a:rect l="l" t="t" r="r" b="b"/>
            <a:pathLst>
              <a:path w="1612900" h="3035935">
                <a:moveTo>
                  <a:pt x="1429042" y="0"/>
                </a:moveTo>
                <a:lnTo>
                  <a:pt x="183769" y="0"/>
                </a:lnTo>
                <a:lnTo>
                  <a:pt x="134918" y="6568"/>
                </a:lnTo>
                <a:lnTo>
                  <a:pt x="91020" y="25094"/>
                </a:lnTo>
                <a:lnTo>
                  <a:pt x="53827" y="53827"/>
                </a:lnTo>
                <a:lnTo>
                  <a:pt x="25091" y="91017"/>
                </a:lnTo>
                <a:lnTo>
                  <a:pt x="6564" y="134914"/>
                </a:lnTo>
                <a:lnTo>
                  <a:pt x="0" y="183769"/>
                </a:lnTo>
                <a:lnTo>
                  <a:pt x="0" y="2851823"/>
                </a:lnTo>
                <a:lnTo>
                  <a:pt x="6564" y="2900679"/>
                </a:lnTo>
                <a:lnTo>
                  <a:pt x="25091" y="2944580"/>
                </a:lnTo>
                <a:lnTo>
                  <a:pt x="53827" y="2981775"/>
                </a:lnTo>
                <a:lnTo>
                  <a:pt x="91020" y="3010512"/>
                </a:lnTo>
                <a:lnTo>
                  <a:pt x="134918" y="3029039"/>
                </a:lnTo>
                <a:lnTo>
                  <a:pt x="183769" y="3035604"/>
                </a:lnTo>
                <a:lnTo>
                  <a:pt x="1429042" y="3035604"/>
                </a:lnTo>
                <a:lnTo>
                  <a:pt x="1477892" y="3029039"/>
                </a:lnTo>
                <a:lnTo>
                  <a:pt x="1494204" y="3022155"/>
                </a:lnTo>
                <a:lnTo>
                  <a:pt x="183769" y="3022155"/>
                </a:lnTo>
                <a:lnTo>
                  <a:pt x="149431" y="3018697"/>
                </a:lnTo>
                <a:lnTo>
                  <a:pt x="88537" y="2993073"/>
                </a:lnTo>
                <a:lnTo>
                  <a:pt x="42511" y="2947058"/>
                </a:lnTo>
                <a:lnTo>
                  <a:pt x="16882" y="2886157"/>
                </a:lnTo>
                <a:lnTo>
                  <a:pt x="13423" y="2851823"/>
                </a:lnTo>
                <a:lnTo>
                  <a:pt x="13423" y="183769"/>
                </a:lnTo>
                <a:lnTo>
                  <a:pt x="26804" y="117468"/>
                </a:lnTo>
                <a:lnTo>
                  <a:pt x="63322" y="63322"/>
                </a:lnTo>
                <a:lnTo>
                  <a:pt x="117463" y="26816"/>
                </a:lnTo>
                <a:lnTo>
                  <a:pt x="183769" y="13436"/>
                </a:lnTo>
                <a:lnTo>
                  <a:pt x="1494167" y="13436"/>
                </a:lnTo>
                <a:lnTo>
                  <a:pt x="1477892" y="6568"/>
                </a:lnTo>
                <a:lnTo>
                  <a:pt x="1429042" y="0"/>
                </a:lnTo>
                <a:close/>
              </a:path>
              <a:path w="1612900" h="3035935">
                <a:moveTo>
                  <a:pt x="1494167" y="13436"/>
                </a:moveTo>
                <a:lnTo>
                  <a:pt x="1429042" y="13436"/>
                </a:lnTo>
                <a:lnTo>
                  <a:pt x="1463374" y="16894"/>
                </a:lnTo>
                <a:lnTo>
                  <a:pt x="1495342" y="26816"/>
                </a:lnTo>
                <a:lnTo>
                  <a:pt x="1549488" y="63322"/>
                </a:lnTo>
                <a:lnTo>
                  <a:pt x="1585995" y="117473"/>
                </a:lnTo>
                <a:lnTo>
                  <a:pt x="1599374" y="183769"/>
                </a:lnTo>
                <a:lnTo>
                  <a:pt x="1599374" y="2851823"/>
                </a:lnTo>
                <a:lnTo>
                  <a:pt x="1585995" y="2918128"/>
                </a:lnTo>
                <a:lnTo>
                  <a:pt x="1549488" y="2972269"/>
                </a:lnTo>
                <a:lnTo>
                  <a:pt x="1495342" y="3008776"/>
                </a:lnTo>
                <a:lnTo>
                  <a:pt x="1429042" y="3022155"/>
                </a:lnTo>
                <a:lnTo>
                  <a:pt x="1494204" y="3022155"/>
                </a:lnTo>
                <a:lnTo>
                  <a:pt x="1558983" y="2981775"/>
                </a:lnTo>
                <a:lnTo>
                  <a:pt x="1587719" y="2944580"/>
                </a:lnTo>
                <a:lnTo>
                  <a:pt x="1606246" y="2900679"/>
                </a:lnTo>
                <a:lnTo>
                  <a:pt x="1612811" y="2851823"/>
                </a:lnTo>
                <a:lnTo>
                  <a:pt x="1612811" y="183769"/>
                </a:lnTo>
                <a:lnTo>
                  <a:pt x="1606246" y="134914"/>
                </a:lnTo>
                <a:lnTo>
                  <a:pt x="1587719" y="91017"/>
                </a:lnTo>
                <a:lnTo>
                  <a:pt x="1558983" y="53827"/>
                </a:lnTo>
                <a:lnTo>
                  <a:pt x="1521790" y="25094"/>
                </a:lnTo>
                <a:lnTo>
                  <a:pt x="1494167" y="1343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" name="object 19"/>
          <p:cNvSpPr/>
          <p:nvPr/>
        </p:nvSpPr>
        <p:spPr>
          <a:xfrm>
            <a:off x="6890791" y="3390150"/>
            <a:ext cx="266700" cy="166370"/>
          </a:xfrm>
          <a:custGeom>
            <a:avLst/>
            <a:gdLst/>
            <a:ahLst/>
            <a:cxnLst/>
            <a:rect l="l" t="t" r="r" b="b"/>
            <a:pathLst>
              <a:path w="266700" h="166370">
                <a:moveTo>
                  <a:pt x="140550" y="0"/>
                </a:moveTo>
                <a:lnTo>
                  <a:pt x="121284" y="0"/>
                </a:lnTo>
                <a:lnTo>
                  <a:pt x="113461" y="7810"/>
                </a:lnTo>
                <a:lnTo>
                  <a:pt x="113461" y="27101"/>
                </a:lnTo>
                <a:lnTo>
                  <a:pt x="121284" y="34912"/>
                </a:lnTo>
                <a:lnTo>
                  <a:pt x="140550" y="34912"/>
                </a:lnTo>
                <a:lnTo>
                  <a:pt x="148374" y="27101"/>
                </a:lnTo>
                <a:lnTo>
                  <a:pt x="148374" y="7810"/>
                </a:lnTo>
                <a:lnTo>
                  <a:pt x="140550" y="0"/>
                </a:lnTo>
                <a:close/>
              </a:path>
              <a:path w="266700" h="166370">
                <a:moveTo>
                  <a:pt x="258876" y="133096"/>
                </a:moveTo>
                <a:lnTo>
                  <a:pt x="7327" y="133096"/>
                </a:lnTo>
                <a:lnTo>
                  <a:pt x="0" y="140423"/>
                </a:lnTo>
                <a:lnTo>
                  <a:pt x="0" y="158496"/>
                </a:lnTo>
                <a:lnTo>
                  <a:pt x="7327" y="165823"/>
                </a:lnTo>
                <a:lnTo>
                  <a:pt x="258876" y="165823"/>
                </a:lnTo>
                <a:lnTo>
                  <a:pt x="266204" y="158496"/>
                </a:lnTo>
                <a:lnTo>
                  <a:pt x="266204" y="140423"/>
                </a:lnTo>
                <a:lnTo>
                  <a:pt x="258876" y="13309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" name="object 20"/>
          <p:cNvSpPr/>
          <p:nvPr/>
        </p:nvSpPr>
        <p:spPr>
          <a:xfrm>
            <a:off x="6289535" y="3713784"/>
            <a:ext cx="1471828" cy="22666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1" name="object 21"/>
          <p:cNvSpPr/>
          <p:nvPr/>
        </p:nvSpPr>
        <p:spPr>
          <a:xfrm>
            <a:off x="6843356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644" y="0"/>
                </a:moveTo>
                <a:lnTo>
                  <a:pt x="156958" y="5380"/>
                </a:lnTo>
                <a:lnTo>
                  <a:pt x="114097" y="20705"/>
                </a:lnTo>
                <a:lnTo>
                  <a:pt x="76285" y="44750"/>
                </a:lnTo>
                <a:lnTo>
                  <a:pt x="44745" y="76293"/>
                </a:lnTo>
                <a:lnTo>
                  <a:pt x="20702" y="114107"/>
                </a:lnTo>
                <a:lnTo>
                  <a:pt x="5379" y="156970"/>
                </a:lnTo>
                <a:lnTo>
                  <a:pt x="0" y="203657"/>
                </a:lnTo>
                <a:lnTo>
                  <a:pt x="5379" y="250347"/>
                </a:lnTo>
                <a:lnTo>
                  <a:pt x="20702" y="293202"/>
                </a:lnTo>
                <a:lnTo>
                  <a:pt x="44745" y="331002"/>
                </a:lnTo>
                <a:lnTo>
                  <a:pt x="76285" y="362525"/>
                </a:lnTo>
                <a:lnTo>
                  <a:pt x="114097" y="386552"/>
                </a:lnTo>
                <a:lnTo>
                  <a:pt x="156958" y="401863"/>
                </a:lnTo>
                <a:lnTo>
                  <a:pt x="203644" y="407238"/>
                </a:lnTo>
                <a:lnTo>
                  <a:pt x="250330" y="401863"/>
                </a:lnTo>
                <a:lnTo>
                  <a:pt x="293189" y="386552"/>
                </a:lnTo>
                <a:lnTo>
                  <a:pt x="330998" y="362525"/>
                </a:lnTo>
                <a:lnTo>
                  <a:pt x="362535" y="331002"/>
                </a:lnTo>
                <a:lnTo>
                  <a:pt x="386575" y="293202"/>
                </a:lnTo>
                <a:lnTo>
                  <a:pt x="401897" y="250347"/>
                </a:lnTo>
                <a:lnTo>
                  <a:pt x="407276" y="203657"/>
                </a:lnTo>
                <a:lnTo>
                  <a:pt x="401897" y="156970"/>
                </a:lnTo>
                <a:lnTo>
                  <a:pt x="386575" y="114107"/>
                </a:lnTo>
                <a:lnTo>
                  <a:pt x="362535" y="76293"/>
                </a:lnTo>
                <a:lnTo>
                  <a:pt x="330998" y="44750"/>
                </a:lnTo>
                <a:lnTo>
                  <a:pt x="293189" y="20705"/>
                </a:lnTo>
                <a:lnTo>
                  <a:pt x="250330" y="5380"/>
                </a:lnTo>
                <a:lnTo>
                  <a:pt x="2036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2" name="object 22"/>
          <p:cNvSpPr/>
          <p:nvPr/>
        </p:nvSpPr>
        <p:spPr>
          <a:xfrm>
            <a:off x="6841959" y="5980404"/>
            <a:ext cx="410209" cy="41910"/>
          </a:xfrm>
          <a:custGeom>
            <a:avLst/>
            <a:gdLst/>
            <a:ahLst/>
            <a:cxnLst/>
            <a:rect l="l" t="t" r="r" b="b"/>
            <a:pathLst>
              <a:path w="410209" h="41910">
                <a:moveTo>
                  <a:pt x="406793" y="0"/>
                </a:moveTo>
                <a:lnTo>
                  <a:pt x="408263" y="10339"/>
                </a:lnTo>
                <a:lnTo>
                  <a:pt x="409228" y="20388"/>
                </a:lnTo>
                <a:lnTo>
                  <a:pt x="409662" y="30619"/>
                </a:lnTo>
                <a:lnTo>
                  <a:pt x="409549" y="41528"/>
                </a:lnTo>
                <a:lnTo>
                  <a:pt x="409719" y="31132"/>
                </a:lnTo>
                <a:lnTo>
                  <a:pt x="409305" y="20726"/>
                </a:lnTo>
                <a:lnTo>
                  <a:pt x="408299" y="10173"/>
                </a:lnTo>
                <a:lnTo>
                  <a:pt x="406793" y="0"/>
                </a:lnTo>
                <a:close/>
              </a:path>
              <a:path w="410209" h="41910">
                <a:moveTo>
                  <a:pt x="3086" y="12141"/>
                </a:moveTo>
                <a:lnTo>
                  <a:pt x="1932" y="19262"/>
                </a:lnTo>
                <a:lnTo>
                  <a:pt x="1028" y="26430"/>
                </a:lnTo>
                <a:lnTo>
                  <a:pt x="382" y="33638"/>
                </a:lnTo>
                <a:lnTo>
                  <a:pt x="0" y="41097"/>
                </a:lnTo>
                <a:lnTo>
                  <a:pt x="25" y="41528"/>
                </a:lnTo>
                <a:lnTo>
                  <a:pt x="381" y="34417"/>
                </a:lnTo>
                <a:lnTo>
                  <a:pt x="990" y="27336"/>
                </a:lnTo>
                <a:lnTo>
                  <a:pt x="1847" y="20294"/>
                </a:lnTo>
                <a:lnTo>
                  <a:pt x="2946" y="13296"/>
                </a:lnTo>
                <a:lnTo>
                  <a:pt x="3086" y="12141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3" name="object 23"/>
          <p:cNvSpPr/>
          <p:nvPr/>
        </p:nvSpPr>
        <p:spPr>
          <a:xfrm>
            <a:off x="6882053" y="5811964"/>
            <a:ext cx="366699" cy="3723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4" name="object 24"/>
          <p:cNvSpPr/>
          <p:nvPr/>
        </p:nvSpPr>
        <p:spPr>
          <a:xfrm>
            <a:off x="4286745" y="3304768"/>
            <a:ext cx="1612900" cy="3524657"/>
          </a:xfrm>
          <a:custGeom>
            <a:avLst/>
            <a:gdLst/>
            <a:ahLst/>
            <a:cxnLst/>
            <a:rect l="l" t="t" r="r" b="b"/>
            <a:pathLst>
              <a:path w="1612900" h="3035935">
                <a:moveTo>
                  <a:pt x="1429042" y="0"/>
                </a:moveTo>
                <a:lnTo>
                  <a:pt x="183769" y="0"/>
                </a:lnTo>
                <a:lnTo>
                  <a:pt x="134913" y="6568"/>
                </a:lnTo>
                <a:lnTo>
                  <a:pt x="91014" y="25094"/>
                </a:lnTo>
                <a:lnTo>
                  <a:pt x="53822" y="53827"/>
                </a:lnTo>
                <a:lnTo>
                  <a:pt x="25088" y="91017"/>
                </a:lnTo>
                <a:lnTo>
                  <a:pt x="6564" y="134914"/>
                </a:lnTo>
                <a:lnTo>
                  <a:pt x="0" y="183769"/>
                </a:lnTo>
                <a:lnTo>
                  <a:pt x="0" y="2851823"/>
                </a:lnTo>
                <a:lnTo>
                  <a:pt x="6564" y="2900679"/>
                </a:lnTo>
                <a:lnTo>
                  <a:pt x="25088" y="2944580"/>
                </a:lnTo>
                <a:lnTo>
                  <a:pt x="53822" y="2981775"/>
                </a:lnTo>
                <a:lnTo>
                  <a:pt x="91014" y="3010512"/>
                </a:lnTo>
                <a:lnTo>
                  <a:pt x="134913" y="3029039"/>
                </a:lnTo>
                <a:lnTo>
                  <a:pt x="183769" y="3035604"/>
                </a:lnTo>
                <a:lnTo>
                  <a:pt x="1429042" y="3035604"/>
                </a:lnTo>
                <a:lnTo>
                  <a:pt x="1477892" y="3029039"/>
                </a:lnTo>
                <a:lnTo>
                  <a:pt x="1494204" y="3022155"/>
                </a:lnTo>
                <a:lnTo>
                  <a:pt x="183769" y="3022155"/>
                </a:lnTo>
                <a:lnTo>
                  <a:pt x="149429" y="3018697"/>
                </a:lnTo>
                <a:lnTo>
                  <a:pt x="88532" y="2993073"/>
                </a:lnTo>
                <a:lnTo>
                  <a:pt x="42511" y="2947058"/>
                </a:lnTo>
                <a:lnTo>
                  <a:pt x="16882" y="2886157"/>
                </a:lnTo>
                <a:lnTo>
                  <a:pt x="13423" y="2851823"/>
                </a:lnTo>
                <a:lnTo>
                  <a:pt x="13423" y="183769"/>
                </a:lnTo>
                <a:lnTo>
                  <a:pt x="26804" y="117468"/>
                </a:lnTo>
                <a:lnTo>
                  <a:pt x="63322" y="63322"/>
                </a:lnTo>
                <a:lnTo>
                  <a:pt x="117459" y="26816"/>
                </a:lnTo>
                <a:lnTo>
                  <a:pt x="183769" y="13436"/>
                </a:lnTo>
                <a:lnTo>
                  <a:pt x="1494167" y="13436"/>
                </a:lnTo>
                <a:lnTo>
                  <a:pt x="1477892" y="6568"/>
                </a:lnTo>
                <a:lnTo>
                  <a:pt x="1429042" y="0"/>
                </a:lnTo>
                <a:close/>
              </a:path>
              <a:path w="1612900" h="3035935">
                <a:moveTo>
                  <a:pt x="1494167" y="13436"/>
                </a:moveTo>
                <a:lnTo>
                  <a:pt x="1429042" y="13436"/>
                </a:lnTo>
                <a:lnTo>
                  <a:pt x="1463374" y="16894"/>
                </a:lnTo>
                <a:lnTo>
                  <a:pt x="1495342" y="26816"/>
                </a:lnTo>
                <a:lnTo>
                  <a:pt x="1549488" y="63322"/>
                </a:lnTo>
                <a:lnTo>
                  <a:pt x="1585995" y="117473"/>
                </a:lnTo>
                <a:lnTo>
                  <a:pt x="1599374" y="183769"/>
                </a:lnTo>
                <a:lnTo>
                  <a:pt x="1599374" y="2851823"/>
                </a:lnTo>
                <a:lnTo>
                  <a:pt x="1585995" y="2918128"/>
                </a:lnTo>
                <a:lnTo>
                  <a:pt x="1549488" y="2972269"/>
                </a:lnTo>
                <a:lnTo>
                  <a:pt x="1495342" y="3008776"/>
                </a:lnTo>
                <a:lnTo>
                  <a:pt x="1429042" y="3022155"/>
                </a:lnTo>
                <a:lnTo>
                  <a:pt x="1494204" y="3022155"/>
                </a:lnTo>
                <a:lnTo>
                  <a:pt x="1558983" y="2981775"/>
                </a:lnTo>
                <a:lnTo>
                  <a:pt x="1587719" y="2944580"/>
                </a:lnTo>
                <a:lnTo>
                  <a:pt x="1606246" y="2900679"/>
                </a:lnTo>
                <a:lnTo>
                  <a:pt x="1612811" y="2851823"/>
                </a:lnTo>
                <a:lnTo>
                  <a:pt x="1612811" y="183769"/>
                </a:lnTo>
                <a:lnTo>
                  <a:pt x="1606246" y="134914"/>
                </a:lnTo>
                <a:lnTo>
                  <a:pt x="1587719" y="91017"/>
                </a:lnTo>
                <a:lnTo>
                  <a:pt x="1558983" y="53827"/>
                </a:lnTo>
                <a:lnTo>
                  <a:pt x="1521790" y="25094"/>
                </a:lnTo>
                <a:lnTo>
                  <a:pt x="1494167" y="1343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5" name="object 25"/>
          <p:cNvSpPr/>
          <p:nvPr/>
        </p:nvSpPr>
        <p:spPr>
          <a:xfrm>
            <a:off x="4960048" y="3390150"/>
            <a:ext cx="266700" cy="166370"/>
          </a:xfrm>
          <a:custGeom>
            <a:avLst/>
            <a:gdLst/>
            <a:ahLst/>
            <a:cxnLst/>
            <a:rect l="l" t="t" r="r" b="b"/>
            <a:pathLst>
              <a:path w="266700" h="166370">
                <a:moveTo>
                  <a:pt x="140563" y="0"/>
                </a:moveTo>
                <a:lnTo>
                  <a:pt x="121272" y="0"/>
                </a:lnTo>
                <a:lnTo>
                  <a:pt x="113461" y="7810"/>
                </a:lnTo>
                <a:lnTo>
                  <a:pt x="113461" y="27101"/>
                </a:lnTo>
                <a:lnTo>
                  <a:pt x="121272" y="34912"/>
                </a:lnTo>
                <a:lnTo>
                  <a:pt x="140563" y="34912"/>
                </a:lnTo>
                <a:lnTo>
                  <a:pt x="148374" y="27101"/>
                </a:lnTo>
                <a:lnTo>
                  <a:pt x="148374" y="7810"/>
                </a:lnTo>
                <a:lnTo>
                  <a:pt x="140563" y="0"/>
                </a:lnTo>
                <a:close/>
              </a:path>
              <a:path w="266700" h="166370">
                <a:moveTo>
                  <a:pt x="258876" y="133096"/>
                </a:moveTo>
                <a:lnTo>
                  <a:pt x="7327" y="133096"/>
                </a:lnTo>
                <a:lnTo>
                  <a:pt x="0" y="140423"/>
                </a:lnTo>
                <a:lnTo>
                  <a:pt x="0" y="158496"/>
                </a:lnTo>
                <a:lnTo>
                  <a:pt x="7327" y="165823"/>
                </a:lnTo>
                <a:lnTo>
                  <a:pt x="258876" y="165823"/>
                </a:lnTo>
                <a:lnTo>
                  <a:pt x="266204" y="158496"/>
                </a:lnTo>
                <a:lnTo>
                  <a:pt x="266204" y="140423"/>
                </a:lnTo>
                <a:lnTo>
                  <a:pt x="258876" y="13309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6" name="object 26"/>
          <p:cNvSpPr/>
          <p:nvPr/>
        </p:nvSpPr>
        <p:spPr>
          <a:xfrm>
            <a:off x="4358792" y="3713784"/>
            <a:ext cx="1471815" cy="226661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7" name="object 27"/>
          <p:cNvSpPr/>
          <p:nvPr/>
        </p:nvSpPr>
        <p:spPr>
          <a:xfrm>
            <a:off x="4912614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631" y="0"/>
                </a:moveTo>
                <a:lnTo>
                  <a:pt x="156946" y="5380"/>
                </a:lnTo>
                <a:lnTo>
                  <a:pt x="114087" y="20705"/>
                </a:lnTo>
                <a:lnTo>
                  <a:pt x="76277" y="44750"/>
                </a:lnTo>
                <a:lnTo>
                  <a:pt x="44740" y="76293"/>
                </a:lnTo>
                <a:lnTo>
                  <a:pt x="20700" y="114107"/>
                </a:lnTo>
                <a:lnTo>
                  <a:pt x="5378" y="156970"/>
                </a:lnTo>
                <a:lnTo>
                  <a:pt x="0" y="203657"/>
                </a:lnTo>
                <a:lnTo>
                  <a:pt x="5378" y="250347"/>
                </a:lnTo>
                <a:lnTo>
                  <a:pt x="20700" y="293202"/>
                </a:lnTo>
                <a:lnTo>
                  <a:pt x="44740" y="331002"/>
                </a:lnTo>
                <a:lnTo>
                  <a:pt x="76277" y="362525"/>
                </a:lnTo>
                <a:lnTo>
                  <a:pt x="114087" y="386552"/>
                </a:lnTo>
                <a:lnTo>
                  <a:pt x="156946" y="401863"/>
                </a:lnTo>
                <a:lnTo>
                  <a:pt x="203631" y="407238"/>
                </a:lnTo>
                <a:lnTo>
                  <a:pt x="250322" y="401863"/>
                </a:lnTo>
                <a:lnTo>
                  <a:pt x="293184" y="386552"/>
                </a:lnTo>
                <a:lnTo>
                  <a:pt x="330996" y="362525"/>
                </a:lnTo>
                <a:lnTo>
                  <a:pt x="362534" y="331002"/>
                </a:lnTo>
                <a:lnTo>
                  <a:pt x="386575" y="293202"/>
                </a:lnTo>
                <a:lnTo>
                  <a:pt x="401897" y="250347"/>
                </a:lnTo>
                <a:lnTo>
                  <a:pt x="407276" y="203657"/>
                </a:lnTo>
                <a:lnTo>
                  <a:pt x="401897" y="156970"/>
                </a:lnTo>
                <a:lnTo>
                  <a:pt x="386575" y="114107"/>
                </a:lnTo>
                <a:lnTo>
                  <a:pt x="362534" y="76293"/>
                </a:lnTo>
                <a:lnTo>
                  <a:pt x="330996" y="44750"/>
                </a:lnTo>
                <a:lnTo>
                  <a:pt x="293184" y="20705"/>
                </a:lnTo>
                <a:lnTo>
                  <a:pt x="250322" y="5380"/>
                </a:lnTo>
                <a:lnTo>
                  <a:pt x="2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8" name="object 28"/>
          <p:cNvSpPr/>
          <p:nvPr/>
        </p:nvSpPr>
        <p:spPr>
          <a:xfrm>
            <a:off x="4911077" y="5980404"/>
            <a:ext cx="410209" cy="41910"/>
          </a:xfrm>
          <a:custGeom>
            <a:avLst/>
            <a:gdLst/>
            <a:ahLst/>
            <a:cxnLst/>
            <a:rect l="l" t="t" r="r" b="b"/>
            <a:pathLst>
              <a:path w="410210" h="41910">
                <a:moveTo>
                  <a:pt x="406920" y="0"/>
                </a:moveTo>
                <a:lnTo>
                  <a:pt x="405257" y="0"/>
                </a:lnTo>
                <a:lnTo>
                  <a:pt x="405815" y="3162"/>
                </a:lnTo>
                <a:lnTo>
                  <a:pt x="406298" y="6324"/>
                </a:lnTo>
                <a:lnTo>
                  <a:pt x="406692" y="9486"/>
                </a:lnTo>
                <a:lnTo>
                  <a:pt x="407301" y="13728"/>
                </a:lnTo>
                <a:lnTo>
                  <a:pt x="407784" y="18008"/>
                </a:lnTo>
                <a:lnTo>
                  <a:pt x="408139" y="22313"/>
                </a:lnTo>
                <a:lnTo>
                  <a:pt x="408952" y="28676"/>
                </a:lnTo>
                <a:lnTo>
                  <a:pt x="409486" y="35090"/>
                </a:lnTo>
                <a:lnTo>
                  <a:pt x="409689" y="41528"/>
                </a:lnTo>
                <a:lnTo>
                  <a:pt x="409794" y="35090"/>
                </a:lnTo>
                <a:lnTo>
                  <a:pt x="409760" y="28676"/>
                </a:lnTo>
                <a:lnTo>
                  <a:pt x="409443" y="20726"/>
                </a:lnTo>
                <a:lnTo>
                  <a:pt x="408458" y="10339"/>
                </a:lnTo>
                <a:lnTo>
                  <a:pt x="406920" y="0"/>
                </a:lnTo>
                <a:close/>
              </a:path>
              <a:path w="410210" h="41910">
                <a:moveTo>
                  <a:pt x="1612" y="12179"/>
                </a:moveTo>
                <a:lnTo>
                  <a:pt x="0" y="31546"/>
                </a:lnTo>
                <a:lnTo>
                  <a:pt x="241" y="25006"/>
                </a:lnTo>
                <a:lnTo>
                  <a:pt x="791" y="18414"/>
                </a:lnTo>
                <a:lnTo>
                  <a:pt x="1612" y="12179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9" name="object 29"/>
          <p:cNvSpPr/>
          <p:nvPr/>
        </p:nvSpPr>
        <p:spPr>
          <a:xfrm>
            <a:off x="4951285" y="5811964"/>
            <a:ext cx="366712" cy="3723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0" name="object 30"/>
          <p:cNvSpPr/>
          <p:nvPr/>
        </p:nvSpPr>
        <p:spPr>
          <a:xfrm>
            <a:off x="2356002" y="3304768"/>
            <a:ext cx="1612900" cy="3524657"/>
          </a:xfrm>
          <a:custGeom>
            <a:avLst/>
            <a:gdLst/>
            <a:ahLst/>
            <a:cxnLst/>
            <a:rect l="l" t="t" r="r" b="b"/>
            <a:pathLst>
              <a:path w="1612900" h="3035935">
                <a:moveTo>
                  <a:pt x="1429042" y="0"/>
                </a:moveTo>
                <a:lnTo>
                  <a:pt x="183769" y="0"/>
                </a:lnTo>
                <a:lnTo>
                  <a:pt x="134913" y="6568"/>
                </a:lnTo>
                <a:lnTo>
                  <a:pt x="91014" y="25094"/>
                </a:lnTo>
                <a:lnTo>
                  <a:pt x="53822" y="53827"/>
                </a:lnTo>
                <a:lnTo>
                  <a:pt x="25088" y="91017"/>
                </a:lnTo>
                <a:lnTo>
                  <a:pt x="6564" y="134914"/>
                </a:lnTo>
                <a:lnTo>
                  <a:pt x="0" y="183769"/>
                </a:lnTo>
                <a:lnTo>
                  <a:pt x="0" y="2851823"/>
                </a:lnTo>
                <a:lnTo>
                  <a:pt x="6564" y="2900679"/>
                </a:lnTo>
                <a:lnTo>
                  <a:pt x="25088" y="2944580"/>
                </a:lnTo>
                <a:lnTo>
                  <a:pt x="53822" y="2981775"/>
                </a:lnTo>
                <a:lnTo>
                  <a:pt x="91014" y="3010512"/>
                </a:lnTo>
                <a:lnTo>
                  <a:pt x="134913" y="3029039"/>
                </a:lnTo>
                <a:lnTo>
                  <a:pt x="183769" y="3035604"/>
                </a:lnTo>
                <a:lnTo>
                  <a:pt x="1429042" y="3035604"/>
                </a:lnTo>
                <a:lnTo>
                  <a:pt x="1477897" y="3029039"/>
                </a:lnTo>
                <a:lnTo>
                  <a:pt x="1494209" y="3022155"/>
                </a:lnTo>
                <a:lnTo>
                  <a:pt x="183769" y="3022155"/>
                </a:lnTo>
                <a:lnTo>
                  <a:pt x="149429" y="3018697"/>
                </a:lnTo>
                <a:lnTo>
                  <a:pt x="88532" y="2993073"/>
                </a:lnTo>
                <a:lnTo>
                  <a:pt x="42511" y="2947058"/>
                </a:lnTo>
                <a:lnTo>
                  <a:pt x="16882" y="2886157"/>
                </a:lnTo>
                <a:lnTo>
                  <a:pt x="13423" y="2851823"/>
                </a:lnTo>
                <a:lnTo>
                  <a:pt x="13423" y="183769"/>
                </a:lnTo>
                <a:lnTo>
                  <a:pt x="26804" y="117468"/>
                </a:lnTo>
                <a:lnTo>
                  <a:pt x="63322" y="63322"/>
                </a:lnTo>
                <a:lnTo>
                  <a:pt x="117459" y="26816"/>
                </a:lnTo>
                <a:lnTo>
                  <a:pt x="183769" y="13436"/>
                </a:lnTo>
                <a:lnTo>
                  <a:pt x="1494173" y="13436"/>
                </a:lnTo>
                <a:lnTo>
                  <a:pt x="1477898" y="6568"/>
                </a:lnTo>
                <a:lnTo>
                  <a:pt x="1429042" y="0"/>
                </a:lnTo>
                <a:close/>
              </a:path>
              <a:path w="1612900" h="3035935">
                <a:moveTo>
                  <a:pt x="1494173" y="13436"/>
                </a:moveTo>
                <a:lnTo>
                  <a:pt x="1429042" y="13436"/>
                </a:lnTo>
                <a:lnTo>
                  <a:pt x="1463376" y="16894"/>
                </a:lnTo>
                <a:lnTo>
                  <a:pt x="1495347" y="26816"/>
                </a:lnTo>
                <a:lnTo>
                  <a:pt x="1549488" y="63322"/>
                </a:lnTo>
                <a:lnTo>
                  <a:pt x="1585996" y="117473"/>
                </a:lnTo>
                <a:lnTo>
                  <a:pt x="1599387" y="183769"/>
                </a:lnTo>
                <a:lnTo>
                  <a:pt x="1599387" y="2851823"/>
                </a:lnTo>
                <a:lnTo>
                  <a:pt x="1585996" y="2918128"/>
                </a:lnTo>
                <a:lnTo>
                  <a:pt x="1549488" y="2972269"/>
                </a:lnTo>
                <a:lnTo>
                  <a:pt x="1495347" y="3008776"/>
                </a:lnTo>
                <a:lnTo>
                  <a:pt x="1429042" y="3022155"/>
                </a:lnTo>
                <a:lnTo>
                  <a:pt x="1494209" y="3022155"/>
                </a:lnTo>
                <a:lnTo>
                  <a:pt x="1558990" y="2981775"/>
                </a:lnTo>
                <a:lnTo>
                  <a:pt x="1587726" y="2944580"/>
                </a:lnTo>
                <a:lnTo>
                  <a:pt x="1606254" y="2900679"/>
                </a:lnTo>
                <a:lnTo>
                  <a:pt x="1612823" y="2851823"/>
                </a:lnTo>
                <a:lnTo>
                  <a:pt x="1612823" y="183769"/>
                </a:lnTo>
                <a:lnTo>
                  <a:pt x="1606258" y="134914"/>
                </a:lnTo>
                <a:lnTo>
                  <a:pt x="1587731" y="91017"/>
                </a:lnTo>
                <a:lnTo>
                  <a:pt x="1558994" y="53827"/>
                </a:lnTo>
                <a:lnTo>
                  <a:pt x="1521799" y="25094"/>
                </a:lnTo>
                <a:lnTo>
                  <a:pt x="1494173" y="1343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1" name="object 31"/>
          <p:cNvSpPr/>
          <p:nvPr/>
        </p:nvSpPr>
        <p:spPr>
          <a:xfrm>
            <a:off x="3029292" y="3390150"/>
            <a:ext cx="266700" cy="166370"/>
          </a:xfrm>
          <a:custGeom>
            <a:avLst/>
            <a:gdLst/>
            <a:ahLst/>
            <a:cxnLst/>
            <a:rect l="l" t="t" r="r" b="b"/>
            <a:pathLst>
              <a:path w="266700" h="166370">
                <a:moveTo>
                  <a:pt x="140563" y="0"/>
                </a:moveTo>
                <a:lnTo>
                  <a:pt x="121272" y="0"/>
                </a:lnTo>
                <a:lnTo>
                  <a:pt x="113461" y="7810"/>
                </a:lnTo>
                <a:lnTo>
                  <a:pt x="113461" y="27101"/>
                </a:lnTo>
                <a:lnTo>
                  <a:pt x="121272" y="34912"/>
                </a:lnTo>
                <a:lnTo>
                  <a:pt x="140563" y="34912"/>
                </a:lnTo>
                <a:lnTo>
                  <a:pt x="148374" y="27101"/>
                </a:lnTo>
                <a:lnTo>
                  <a:pt x="148374" y="7810"/>
                </a:lnTo>
                <a:lnTo>
                  <a:pt x="140563" y="0"/>
                </a:lnTo>
                <a:close/>
              </a:path>
              <a:path w="266700" h="166370">
                <a:moveTo>
                  <a:pt x="258876" y="133096"/>
                </a:moveTo>
                <a:lnTo>
                  <a:pt x="7327" y="133096"/>
                </a:lnTo>
                <a:lnTo>
                  <a:pt x="0" y="140423"/>
                </a:lnTo>
                <a:lnTo>
                  <a:pt x="0" y="158496"/>
                </a:lnTo>
                <a:lnTo>
                  <a:pt x="7327" y="165823"/>
                </a:lnTo>
                <a:lnTo>
                  <a:pt x="258876" y="165823"/>
                </a:lnTo>
                <a:lnTo>
                  <a:pt x="266204" y="158496"/>
                </a:lnTo>
                <a:lnTo>
                  <a:pt x="266204" y="140423"/>
                </a:lnTo>
                <a:lnTo>
                  <a:pt x="258876" y="133096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2" name="object 32"/>
          <p:cNvSpPr/>
          <p:nvPr/>
        </p:nvSpPr>
        <p:spPr>
          <a:xfrm>
            <a:off x="2428049" y="3713784"/>
            <a:ext cx="1471828" cy="226661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3" name="object 33"/>
          <p:cNvSpPr/>
          <p:nvPr/>
        </p:nvSpPr>
        <p:spPr>
          <a:xfrm>
            <a:off x="2981871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631" y="0"/>
                </a:moveTo>
                <a:lnTo>
                  <a:pt x="156946" y="5380"/>
                </a:lnTo>
                <a:lnTo>
                  <a:pt x="114087" y="20705"/>
                </a:lnTo>
                <a:lnTo>
                  <a:pt x="76277" y="44750"/>
                </a:lnTo>
                <a:lnTo>
                  <a:pt x="44740" y="76293"/>
                </a:lnTo>
                <a:lnTo>
                  <a:pt x="20700" y="114107"/>
                </a:lnTo>
                <a:lnTo>
                  <a:pt x="5378" y="156970"/>
                </a:lnTo>
                <a:lnTo>
                  <a:pt x="0" y="203657"/>
                </a:lnTo>
                <a:lnTo>
                  <a:pt x="5378" y="250347"/>
                </a:lnTo>
                <a:lnTo>
                  <a:pt x="20700" y="293202"/>
                </a:lnTo>
                <a:lnTo>
                  <a:pt x="44740" y="331002"/>
                </a:lnTo>
                <a:lnTo>
                  <a:pt x="76277" y="362525"/>
                </a:lnTo>
                <a:lnTo>
                  <a:pt x="114087" y="386552"/>
                </a:lnTo>
                <a:lnTo>
                  <a:pt x="156946" y="401863"/>
                </a:lnTo>
                <a:lnTo>
                  <a:pt x="203631" y="407238"/>
                </a:lnTo>
                <a:lnTo>
                  <a:pt x="250322" y="401863"/>
                </a:lnTo>
                <a:lnTo>
                  <a:pt x="293184" y="386552"/>
                </a:lnTo>
                <a:lnTo>
                  <a:pt x="330996" y="362525"/>
                </a:lnTo>
                <a:lnTo>
                  <a:pt x="362534" y="331002"/>
                </a:lnTo>
                <a:lnTo>
                  <a:pt x="386575" y="293202"/>
                </a:lnTo>
                <a:lnTo>
                  <a:pt x="401897" y="250347"/>
                </a:lnTo>
                <a:lnTo>
                  <a:pt x="407276" y="203657"/>
                </a:lnTo>
                <a:lnTo>
                  <a:pt x="401897" y="156970"/>
                </a:lnTo>
                <a:lnTo>
                  <a:pt x="386575" y="114107"/>
                </a:lnTo>
                <a:lnTo>
                  <a:pt x="362534" y="76293"/>
                </a:lnTo>
                <a:lnTo>
                  <a:pt x="330996" y="44750"/>
                </a:lnTo>
                <a:lnTo>
                  <a:pt x="293184" y="20705"/>
                </a:lnTo>
                <a:lnTo>
                  <a:pt x="250322" y="5380"/>
                </a:lnTo>
                <a:lnTo>
                  <a:pt x="2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4" name="object 34"/>
          <p:cNvSpPr/>
          <p:nvPr/>
        </p:nvSpPr>
        <p:spPr>
          <a:xfrm>
            <a:off x="2980337" y="5980404"/>
            <a:ext cx="410209" cy="41910"/>
          </a:xfrm>
          <a:custGeom>
            <a:avLst/>
            <a:gdLst/>
            <a:ahLst/>
            <a:cxnLst/>
            <a:rect l="l" t="t" r="r" b="b"/>
            <a:pathLst>
              <a:path w="410210" h="41910">
                <a:moveTo>
                  <a:pt x="406930" y="0"/>
                </a:moveTo>
                <a:lnTo>
                  <a:pt x="405088" y="0"/>
                </a:lnTo>
                <a:lnTo>
                  <a:pt x="406498" y="7289"/>
                </a:lnTo>
                <a:lnTo>
                  <a:pt x="407527" y="14706"/>
                </a:lnTo>
                <a:lnTo>
                  <a:pt x="408124" y="22237"/>
                </a:lnTo>
                <a:lnTo>
                  <a:pt x="408949" y="28625"/>
                </a:lnTo>
                <a:lnTo>
                  <a:pt x="409470" y="35064"/>
                </a:lnTo>
                <a:lnTo>
                  <a:pt x="409698" y="41528"/>
                </a:lnTo>
                <a:lnTo>
                  <a:pt x="409802" y="35064"/>
                </a:lnTo>
                <a:lnTo>
                  <a:pt x="409765" y="28625"/>
                </a:lnTo>
                <a:lnTo>
                  <a:pt x="409447" y="20726"/>
                </a:lnTo>
                <a:lnTo>
                  <a:pt x="408462" y="10339"/>
                </a:lnTo>
                <a:lnTo>
                  <a:pt x="406930" y="0"/>
                </a:lnTo>
                <a:close/>
              </a:path>
              <a:path w="410210" h="41910">
                <a:moveTo>
                  <a:pt x="5254" y="0"/>
                </a:moveTo>
                <a:lnTo>
                  <a:pt x="2943" y="0"/>
                </a:lnTo>
                <a:lnTo>
                  <a:pt x="1404" y="10339"/>
                </a:lnTo>
                <a:lnTo>
                  <a:pt x="419" y="20726"/>
                </a:lnTo>
                <a:lnTo>
                  <a:pt x="0" y="31132"/>
                </a:lnTo>
                <a:lnTo>
                  <a:pt x="161" y="41528"/>
                </a:lnTo>
                <a:lnTo>
                  <a:pt x="539" y="34129"/>
                </a:lnTo>
                <a:lnTo>
                  <a:pt x="1190" y="26758"/>
                </a:lnTo>
                <a:lnTo>
                  <a:pt x="2108" y="19426"/>
                </a:lnTo>
                <a:lnTo>
                  <a:pt x="3286" y="12141"/>
                </a:lnTo>
                <a:lnTo>
                  <a:pt x="3832" y="8051"/>
                </a:lnTo>
                <a:lnTo>
                  <a:pt x="4479" y="4013"/>
                </a:lnTo>
                <a:lnTo>
                  <a:pt x="5254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5" name="object 35"/>
          <p:cNvSpPr/>
          <p:nvPr/>
        </p:nvSpPr>
        <p:spPr>
          <a:xfrm>
            <a:off x="2983280" y="5811964"/>
            <a:ext cx="403987" cy="1684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6" name="object 36"/>
          <p:cNvSpPr/>
          <p:nvPr/>
        </p:nvSpPr>
        <p:spPr>
          <a:xfrm>
            <a:off x="2983623" y="5815710"/>
            <a:ext cx="405130" cy="187325"/>
          </a:xfrm>
          <a:custGeom>
            <a:avLst/>
            <a:gdLst/>
            <a:ahLst/>
            <a:cxnLst/>
            <a:rect l="l" t="t" r="r" b="b"/>
            <a:pathLst>
              <a:path w="405129" h="187325">
                <a:moveTo>
                  <a:pt x="252518" y="6667"/>
                </a:moveTo>
                <a:lnTo>
                  <a:pt x="202831" y="6667"/>
                </a:lnTo>
                <a:lnTo>
                  <a:pt x="241526" y="10547"/>
                </a:lnTo>
                <a:lnTo>
                  <a:pt x="278755" y="21847"/>
                </a:lnTo>
                <a:lnTo>
                  <a:pt x="313118" y="39928"/>
                </a:lnTo>
                <a:lnTo>
                  <a:pt x="343547" y="64325"/>
                </a:lnTo>
                <a:lnTo>
                  <a:pt x="384403" y="120194"/>
                </a:lnTo>
                <a:lnTo>
                  <a:pt x="404837" y="186931"/>
                </a:lnTo>
                <a:lnTo>
                  <a:pt x="404228" y="179387"/>
                </a:lnTo>
                <a:lnTo>
                  <a:pt x="387555" y="119915"/>
                </a:lnTo>
                <a:lnTo>
                  <a:pt x="363914" y="80294"/>
                </a:lnTo>
                <a:lnTo>
                  <a:pt x="332195" y="47161"/>
                </a:lnTo>
                <a:lnTo>
                  <a:pt x="293729" y="21847"/>
                </a:lnTo>
                <a:lnTo>
                  <a:pt x="252518" y="6667"/>
                </a:lnTo>
                <a:close/>
              </a:path>
              <a:path w="405129" h="187325">
                <a:moveTo>
                  <a:pt x="201879" y="0"/>
                </a:moveTo>
                <a:lnTo>
                  <a:pt x="153915" y="5683"/>
                </a:lnTo>
                <a:lnTo>
                  <a:pt x="110034" y="21847"/>
                </a:lnTo>
                <a:lnTo>
                  <a:pt x="71567" y="47161"/>
                </a:lnTo>
                <a:lnTo>
                  <a:pt x="39846" y="80294"/>
                </a:lnTo>
                <a:lnTo>
                  <a:pt x="16203" y="119915"/>
                </a:lnTo>
                <a:lnTo>
                  <a:pt x="1968" y="164693"/>
                </a:lnTo>
                <a:lnTo>
                  <a:pt x="0" y="176834"/>
                </a:lnTo>
                <a:lnTo>
                  <a:pt x="8244" y="145372"/>
                </a:lnTo>
                <a:lnTo>
                  <a:pt x="21180" y="115685"/>
                </a:lnTo>
                <a:lnTo>
                  <a:pt x="59715" y="64300"/>
                </a:lnTo>
                <a:lnTo>
                  <a:pt x="90116" y="39918"/>
                </a:lnTo>
                <a:lnTo>
                  <a:pt x="124537" y="21815"/>
                </a:lnTo>
                <a:lnTo>
                  <a:pt x="161676" y="10546"/>
                </a:lnTo>
                <a:lnTo>
                  <a:pt x="200228" y="6667"/>
                </a:lnTo>
                <a:lnTo>
                  <a:pt x="252518" y="6667"/>
                </a:lnTo>
                <a:lnTo>
                  <a:pt x="249847" y="5683"/>
                </a:lnTo>
                <a:lnTo>
                  <a:pt x="201879" y="0"/>
                </a:lnTo>
                <a:close/>
              </a:path>
              <a:path w="405129" h="187325">
                <a:moveTo>
                  <a:pt x="202831" y="6667"/>
                </a:moveTo>
                <a:lnTo>
                  <a:pt x="201129" y="6667"/>
                </a:lnTo>
                <a:lnTo>
                  <a:pt x="201574" y="6680"/>
                </a:lnTo>
                <a:lnTo>
                  <a:pt x="202831" y="6667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7" name="object 37"/>
          <p:cNvSpPr/>
          <p:nvPr/>
        </p:nvSpPr>
        <p:spPr>
          <a:xfrm>
            <a:off x="3020542" y="5854369"/>
            <a:ext cx="329933" cy="329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8" name="object 38"/>
          <p:cNvSpPr/>
          <p:nvPr/>
        </p:nvSpPr>
        <p:spPr>
          <a:xfrm>
            <a:off x="431964" y="2354159"/>
            <a:ext cx="1772145" cy="64848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39" name="object 39"/>
          <p:cNvSpPr txBox="1"/>
          <p:nvPr/>
        </p:nvSpPr>
        <p:spPr>
          <a:xfrm>
            <a:off x="562162" y="2500112"/>
            <a:ext cx="1606181" cy="44948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77495" marR="5080" indent="-265430">
              <a:lnSpc>
                <a:spcPts val="1550"/>
              </a:lnSpc>
              <a:spcBef>
                <a:spcPts val="305"/>
              </a:spcBef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Images </a:t>
            </a:r>
            <a:r>
              <a:rPr sz="2000" spc="-35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FFFFFF"/>
                </a:solidFill>
                <a:latin typeface="Arial"/>
                <a:cs typeface="Arial"/>
              </a:rPr>
              <a:t>GIF  </a:t>
            </a: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animés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60677" y="2354160"/>
            <a:ext cx="1593646" cy="50227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1" name="object 41"/>
          <p:cNvSpPr txBox="1"/>
          <p:nvPr/>
        </p:nvSpPr>
        <p:spPr>
          <a:xfrm>
            <a:off x="8288462" y="2450641"/>
            <a:ext cx="1096838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Vidéo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6228499" y="2354160"/>
            <a:ext cx="1790876" cy="6682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3" name="object 43"/>
          <p:cNvSpPr txBox="1"/>
          <p:nvPr/>
        </p:nvSpPr>
        <p:spPr>
          <a:xfrm>
            <a:off x="6371352" y="2475433"/>
            <a:ext cx="1602675" cy="449482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449580" marR="5080" indent="-437515">
              <a:lnSpc>
                <a:spcPts val="1550"/>
              </a:lnSpc>
              <a:spcBef>
                <a:spcPts val="305"/>
              </a:spcBef>
            </a:pP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Coo</a:t>
            </a: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2000" spc="20" dirty="0">
                <a:solidFill>
                  <a:srgbClr val="FFFFFF"/>
                </a:solidFill>
                <a:latin typeface="Arial"/>
                <a:cs typeface="Arial"/>
              </a:rPr>
              <a:t>données 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géo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4145991" y="2354160"/>
            <a:ext cx="1853984" cy="72421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5" name="object 45"/>
          <p:cNvSpPr txBox="1"/>
          <p:nvPr/>
        </p:nvSpPr>
        <p:spPr>
          <a:xfrm>
            <a:off x="4550879" y="2371963"/>
            <a:ext cx="1086485" cy="65466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96545" marR="5080" indent="-284480">
              <a:lnSpc>
                <a:spcPts val="1550"/>
              </a:lnSpc>
              <a:spcBef>
                <a:spcPts val="305"/>
              </a:spcBef>
            </a:pPr>
            <a:r>
              <a:rPr sz="2000" spc="-15" dirty="0">
                <a:solidFill>
                  <a:srgbClr val="FFFFFF"/>
                </a:solidFill>
                <a:latin typeface="Arial"/>
                <a:cs typeface="Arial"/>
              </a:rPr>
              <a:t>Texte </a:t>
            </a:r>
            <a:r>
              <a:rPr sz="2000" spc="30" dirty="0">
                <a:solidFill>
                  <a:srgbClr val="FFFFFF"/>
                </a:solidFill>
                <a:latin typeface="Arial"/>
                <a:cs typeface="Arial"/>
              </a:rPr>
              <a:t>mis</a:t>
            </a:r>
            <a:r>
              <a:rPr sz="20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10" dirty="0">
                <a:solidFill>
                  <a:srgbClr val="FFFFFF"/>
                </a:solidFill>
                <a:latin typeface="Arial"/>
                <a:cs typeface="Arial"/>
              </a:rPr>
              <a:t>en  </a:t>
            </a:r>
            <a:r>
              <a:rPr sz="2000" spc="35" dirty="0">
                <a:solidFill>
                  <a:srgbClr val="FFFFFF"/>
                </a:solidFill>
                <a:latin typeface="Arial"/>
                <a:cs typeface="Arial"/>
              </a:rPr>
              <a:t>forme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2306218" y="2254933"/>
            <a:ext cx="1662684" cy="83092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7" name="object 47"/>
          <p:cNvSpPr txBox="1"/>
          <p:nvPr/>
        </p:nvSpPr>
        <p:spPr>
          <a:xfrm>
            <a:off x="2732138" y="2450640"/>
            <a:ext cx="88582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15" dirty="0">
                <a:solidFill>
                  <a:srgbClr val="FFFFFF"/>
                </a:solidFill>
                <a:latin typeface="Arial"/>
                <a:cs typeface="Arial"/>
              </a:rPr>
              <a:t>Liens</a:t>
            </a:r>
            <a:r>
              <a:rPr sz="20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FFFFFF"/>
                </a:solidFill>
                <a:latin typeface="Arial"/>
                <a:cs typeface="Arial"/>
              </a:rPr>
              <a:t>web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4292" y="3844404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135331" y="0"/>
                </a:moveTo>
                <a:lnTo>
                  <a:pt x="92556" y="6900"/>
                </a:lnTo>
                <a:lnTo>
                  <a:pt x="55407" y="26116"/>
                </a:lnTo>
                <a:lnTo>
                  <a:pt x="26111" y="55418"/>
                </a:lnTo>
                <a:lnTo>
                  <a:pt x="6899" y="92574"/>
                </a:lnTo>
                <a:lnTo>
                  <a:pt x="0" y="135356"/>
                </a:lnTo>
                <a:lnTo>
                  <a:pt x="6899" y="178126"/>
                </a:lnTo>
                <a:lnTo>
                  <a:pt x="26111" y="215275"/>
                </a:lnTo>
                <a:lnTo>
                  <a:pt x="55407" y="244572"/>
                </a:lnTo>
                <a:lnTo>
                  <a:pt x="92556" y="263787"/>
                </a:lnTo>
                <a:lnTo>
                  <a:pt x="135331" y="270687"/>
                </a:lnTo>
                <a:lnTo>
                  <a:pt x="178116" y="263787"/>
                </a:lnTo>
                <a:lnTo>
                  <a:pt x="215270" y="244572"/>
                </a:lnTo>
                <a:lnTo>
                  <a:pt x="244566" y="215275"/>
                </a:lnTo>
                <a:lnTo>
                  <a:pt x="263776" y="178126"/>
                </a:lnTo>
                <a:lnTo>
                  <a:pt x="270675" y="135356"/>
                </a:lnTo>
                <a:lnTo>
                  <a:pt x="263776" y="92574"/>
                </a:lnTo>
                <a:lnTo>
                  <a:pt x="244566" y="55418"/>
                </a:lnTo>
                <a:lnTo>
                  <a:pt x="215270" y="26116"/>
                </a:lnTo>
                <a:lnTo>
                  <a:pt x="178116" y="6900"/>
                </a:lnTo>
                <a:lnTo>
                  <a:pt x="1353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49" name="object 49"/>
          <p:cNvSpPr/>
          <p:nvPr/>
        </p:nvSpPr>
        <p:spPr>
          <a:xfrm>
            <a:off x="640989" y="3861104"/>
            <a:ext cx="237286" cy="23727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0" name="object 50"/>
          <p:cNvSpPr/>
          <p:nvPr/>
        </p:nvSpPr>
        <p:spPr>
          <a:xfrm>
            <a:off x="1551825" y="4233164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135343" y="0"/>
                </a:moveTo>
                <a:lnTo>
                  <a:pt x="92568" y="6902"/>
                </a:lnTo>
                <a:lnTo>
                  <a:pt x="55415" y="26121"/>
                </a:lnTo>
                <a:lnTo>
                  <a:pt x="26116" y="55426"/>
                </a:lnTo>
                <a:lnTo>
                  <a:pt x="6900" y="92586"/>
                </a:lnTo>
                <a:lnTo>
                  <a:pt x="0" y="135369"/>
                </a:lnTo>
                <a:lnTo>
                  <a:pt x="6900" y="178137"/>
                </a:lnTo>
                <a:lnTo>
                  <a:pt x="26116" y="215283"/>
                </a:lnTo>
                <a:lnTo>
                  <a:pt x="55415" y="244577"/>
                </a:lnTo>
                <a:lnTo>
                  <a:pt x="92568" y="263788"/>
                </a:lnTo>
                <a:lnTo>
                  <a:pt x="135343" y="270687"/>
                </a:lnTo>
                <a:lnTo>
                  <a:pt x="178124" y="263788"/>
                </a:lnTo>
                <a:lnTo>
                  <a:pt x="215277" y="244577"/>
                </a:lnTo>
                <a:lnTo>
                  <a:pt x="244575" y="215283"/>
                </a:lnTo>
                <a:lnTo>
                  <a:pt x="263788" y="178137"/>
                </a:lnTo>
                <a:lnTo>
                  <a:pt x="270687" y="135369"/>
                </a:lnTo>
                <a:lnTo>
                  <a:pt x="263788" y="92586"/>
                </a:lnTo>
                <a:lnTo>
                  <a:pt x="244575" y="55426"/>
                </a:lnTo>
                <a:lnTo>
                  <a:pt x="215277" y="26121"/>
                </a:lnTo>
                <a:lnTo>
                  <a:pt x="178124" y="6902"/>
                </a:lnTo>
                <a:lnTo>
                  <a:pt x="135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1" name="object 51"/>
          <p:cNvSpPr/>
          <p:nvPr/>
        </p:nvSpPr>
        <p:spPr>
          <a:xfrm>
            <a:off x="1568513" y="4249877"/>
            <a:ext cx="237299" cy="23727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2" name="object 52"/>
          <p:cNvSpPr/>
          <p:nvPr/>
        </p:nvSpPr>
        <p:spPr>
          <a:xfrm>
            <a:off x="1551825" y="5214658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135343" y="0"/>
                </a:moveTo>
                <a:lnTo>
                  <a:pt x="92568" y="6899"/>
                </a:lnTo>
                <a:lnTo>
                  <a:pt x="55415" y="26112"/>
                </a:lnTo>
                <a:lnTo>
                  <a:pt x="26116" y="55409"/>
                </a:lnTo>
                <a:lnTo>
                  <a:pt x="6900" y="92563"/>
                </a:lnTo>
                <a:lnTo>
                  <a:pt x="0" y="135343"/>
                </a:lnTo>
                <a:lnTo>
                  <a:pt x="6900" y="178118"/>
                </a:lnTo>
                <a:lnTo>
                  <a:pt x="26116" y="215267"/>
                </a:lnTo>
                <a:lnTo>
                  <a:pt x="55415" y="244563"/>
                </a:lnTo>
                <a:lnTo>
                  <a:pt x="92568" y="263775"/>
                </a:lnTo>
                <a:lnTo>
                  <a:pt x="135343" y="270675"/>
                </a:lnTo>
                <a:lnTo>
                  <a:pt x="178124" y="263775"/>
                </a:lnTo>
                <a:lnTo>
                  <a:pt x="215277" y="244563"/>
                </a:lnTo>
                <a:lnTo>
                  <a:pt x="244575" y="215267"/>
                </a:lnTo>
                <a:lnTo>
                  <a:pt x="263788" y="178118"/>
                </a:lnTo>
                <a:lnTo>
                  <a:pt x="270687" y="135343"/>
                </a:lnTo>
                <a:lnTo>
                  <a:pt x="263788" y="92563"/>
                </a:lnTo>
                <a:lnTo>
                  <a:pt x="244575" y="55409"/>
                </a:lnTo>
                <a:lnTo>
                  <a:pt x="215277" y="26112"/>
                </a:lnTo>
                <a:lnTo>
                  <a:pt x="178124" y="6899"/>
                </a:lnTo>
                <a:lnTo>
                  <a:pt x="135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3" name="object 53"/>
          <p:cNvSpPr/>
          <p:nvPr/>
        </p:nvSpPr>
        <p:spPr>
          <a:xfrm>
            <a:off x="1568513" y="5231345"/>
            <a:ext cx="237299" cy="23729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4" name="object 54"/>
          <p:cNvSpPr/>
          <p:nvPr/>
        </p:nvSpPr>
        <p:spPr>
          <a:xfrm>
            <a:off x="624292" y="4630280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135331" y="0"/>
                </a:moveTo>
                <a:lnTo>
                  <a:pt x="92556" y="6900"/>
                </a:lnTo>
                <a:lnTo>
                  <a:pt x="55407" y="26116"/>
                </a:lnTo>
                <a:lnTo>
                  <a:pt x="26111" y="55418"/>
                </a:lnTo>
                <a:lnTo>
                  <a:pt x="6899" y="92574"/>
                </a:lnTo>
                <a:lnTo>
                  <a:pt x="0" y="135356"/>
                </a:lnTo>
                <a:lnTo>
                  <a:pt x="6899" y="178124"/>
                </a:lnTo>
                <a:lnTo>
                  <a:pt x="26111" y="215270"/>
                </a:lnTo>
                <a:lnTo>
                  <a:pt x="55407" y="244564"/>
                </a:lnTo>
                <a:lnTo>
                  <a:pt x="92556" y="263775"/>
                </a:lnTo>
                <a:lnTo>
                  <a:pt x="135331" y="270675"/>
                </a:lnTo>
                <a:lnTo>
                  <a:pt x="178116" y="263775"/>
                </a:lnTo>
                <a:lnTo>
                  <a:pt x="215270" y="244564"/>
                </a:lnTo>
                <a:lnTo>
                  <a:pt x="244566" y="215270"/>
                </a:lnTo>
                <a:lnTo>
                  <a:pt x="263776" y="178124"/>
                </a:lnTo>
                <a:lnTo>
                  <a:pt x="270675" y="135356"/>
                </a:lnTo>
                <a:lnTo>
                  <a:pt x="263776" y="92574"/>
                </a:lnTo>
                <a:lnTo>
                  <a:pt x="244566" y="55418"/>
                </a:lnTo>
                <a:lnTo>
                  <a:pt x="215270" y="26116"/>
                </a:lnTo>
                <a:lnTo>
                  <a:pt x="178116" y="6900"/>
                </a:lnTo>
                <a:lnTo>
                  <a:pt x="1353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5" name="object 55"/>
          <p:cNvSpPr/>
          <p:nvPr/>
        </p:nvSpPr>
        <p:spPr>
          <a:xfrm>
            <a:off x="640989" y="4646980"/>
            <a:ext cx="237286" cy="23728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6" name="object 56"/>
          <p:cNvSpPr/>
          <p:nvPr/>
        </p:nvSpPr>
        <p:spPr>
          <a:xfrm>
            <a:off x="632805" y="4233164"/>
            <a:ext cx="862711" cy="27068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7" name="object 57"/>
          <p:cNvSpPr/>
          <p:nvPr/>
        </p:nvSpPr>
        <p:spPr>
          <a:xfrm>
            <a:off x="1052512" y="3930891"/>
            <a:ext cx="711974" cy="9770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8" name="object 58"/>
          <p:cNvSpPr/>
          <p:nvPr/>
        </p:nvSpPr>
        <p:spPr>
          <a:xfrm>
            <a:off x="1051509" y="4709007"/>
            <a:ext cx="702462" cy="10863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59" name="object 59"/>
          <p:cNvSpPr/>
          <p:nvPr/>
        </p:nvSpPr>
        <p:spPr>
          <a:xfrm>
            <a:off x="7503490" y="5777153"/>
            <a:ext cx="148678" cy="14867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0" name="object 60"/>
          <p:cNvSpPr/>
          <p:nvPr/>
        </p:nvSpPr>
        <p:spPr>
          <a:xfrm>
            <a:off x="6395211" y="5596851"/>
            <a:ext cx="148678" cy="14867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1" name="object 61"/>
          <p:cNvSpPr/>
          <p:nvPr/>
        </p:nvSpPr>
        <p:spPr>
          <a:xfrm>
            <a:off x="6630416" y="5644337"/>
            <a:ext cx="391058" cy="5367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2" name="object 62"/>
          <p:cNvSpPr/>
          <p:nvPr/>
        </p:nvSpPr>
        <p:spPr>
          <a:xfrm>
            <a:off x="8332863" y="3857206"/>
            <a:ext cx="192100" cy="19211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3" name="object 63"/>
          <p:cNvSpPr/>
          <p:nvPr/>
        </p:nvSpPr>
        <p:spPr>
          <a:xfrm>
            <a:off x="8332863" y="4133126"/>
            <a:ext cx="192100" cy="19211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4" name="object 64"/>
          <p:cNvSpPr/>
          <p:nvPr/>
        </p:nvSpPr>
        <p:spPr>
          <a:xfrm>
            <a:off x="8991168" y="4829708"/>
            <a:ext cx="192112" cy="19211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5" name="object 65"/>
          <p:cNvSpPr/>
          <p:nvPr/>
        </p:nvSpPr>
        <p:spPr>
          <a:xfrm>
            <a:off x="8332863" y="4414964"/>
            <a:ext cx="192100" cy="19211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6" name="object 66"/>
          <p:cNvSpPr/>
          <p:nvPr/>
        </p:nvSpPr>
        <p:spPr>
          <a:xfrm>
            <a:off x="8636787" y="3918572"/>
            <a:ext cx="505307" cy="6935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7" name="object 67"/>
          <p:cNvSpPr/>
          <p:nvPr/>
        </p:nvSpPr>
        <p:spPr>
          <a:xfrm>
            <a:off x="8571700" y="4129189"/>
            <a:ext cx="486422" cy="1526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8" name="object 68"/>
          <p:cNvSpPr/>
          <p:nvPr/>
        </p:nvSpPr>
        <p:spPr>
          <a:xfrm>
            <a:off x="9090431" y="4698695"/>
            <a:ext cx="461403" cy="14476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69" name="object 69"/>
          <p:cNvSpPr/>
          <p:nvPr/>
        </p:nvSpPr>
        <p:spPr>
          <a:xfrm>
            <a:off x="8636075" y="4470844"/>
            <a:ext cx="498563" cy="770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0" name="object 70"/>
          <p:cNvSpPr/>
          <p:nvPr/>
        </p:nvSpPr>
        <p:spPr>
          <a:xfrm>
            <a:off x="632205" y="5119763"/>
            <a:ext cx="761491" cy="50764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1" name="object 71"/>
          <p:cNvSpPr/>
          <p:nvPr/>
        </p:nvSpPr>
        <p:spPr>
          <a:xfrm>
            <a:off x="2556802" y="3844404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4" h="271145">
                <a:moveTo>
                  <a:pt x="135343" y="0"/>
                </a:moveTo>
                <a:lnTo>
                  <a:pt x="92568" y="6900"/>
                </a:lnTo>
                <a:lnTo>
                  <a:pt x="55415" y="26116"/>
                </a:lnTo>
                <a:lnTo>
                  <a:pt x="26116" y="55418"/>
                </a:lnTo>
                <a:lnTo>
                  <a:pt x="6900" y="92574"/>
                </a:lnTo>
                <a:lnTo>
                  <a:pt x="0" y="135356"/>
                </a:lnTo>
                <a:lnTo>
                  <a:pt x="6900" y="178126"/>
                </a:lnTo>
                <a:lnTo>
                  <a:pt x="26116" y="215275"/>
                </a:lnTo>
                <a:lnTo>
                  <a:pt x="55415" y="244572"/>
                </a:lnTo>
                <a:lnTo>
                  <a:pt x="92568" y="263787"/>
                </a:lnTo>
                <a:lnTo>
                  <a:pt x="135343" y="270687"/>
                </a:lnTo>
                <a:lnTo>
                  <a:pt x="178124" y="263787"/>
                </a:lnTo>
                <a:lnTo>
                  <a:pt x="215277" y="244572"/>
                </a:lnTo>
                <a:lnTo>
                  <a:pt x="244575" y="215275"/>
                </a:lnTo>
                <a:lnTo>
                  <a:pt x="263788" y="178126"/>
                </a:lnTo>
                <a:lnTo>
                  <a:pt x="270687" y="135356"/>
                </a:lnTo>
                <a:lnTo>
                  <a:pt x="263788" y="92574"/>
                </a:lnTo>
                <a:lnTo>
                  <a:pt x="244575" y="55418"/>
                </a:lnTo>
                <a:lnTo>
                  <a:pt x="215277" y="26116"/>
                </a:lnTo>
                <a:lnTo>
                  <a:pt x="178124" y="6900"/>
                </a:lnTo>
                <a:lnTo>
                  <a:pt x="135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2" name="object 72"/>
          <p:cNvSpPr/>
          <p:nvPr/>
        </p:nvSpPr>
        <p:spPr>
          <a:xfrm>
            <a:off x="2573502" y="3861104"/>
            <a:ext cx="237299" cy="23727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3" name="object 73"/>
          <p:cNvSpPr/>
          <p:nvPr/>
        </p:nvSpPr>
        <p:spPr>
          <a:xfrm>
            <a:off x="3484333" y="4233164"/>
            <a:ext cx="271145" cy="271145"/>
          </a:xfrm>
          <a:custGeom>
            <a:avLst/>
            <a:gdLst/>
            <a:ahLst/>
            <a:cxnLst/>
            <a:rect l="l" t="t" r="r" b="b"/>
            <a:pathLst>
              <a:path w="271145" h="271145">
                <a:moveTo>
                  <a:pt x="135343" y="0"/>
                </a:moveTo>
                <a:lnTo>
                  <a:pt x="92568" y="6902"/>
                </a:lnTo>
                <a:lnTo>
                  <a:pt x="55415" y="26121"/>
                </a:lnTo>
                <a:lnTo>
                  <a:pt x="26116" y="55426"/>
                </a:lnTo>
                <a:lnTo>
                  <a:pt x="6900" y="92586"/>
                </a:lnTo>
                <a:lnTo>
                  <a:pt x="0" y="135369"/>
                </a:lnTo>
                <a:lnTo>
                  <a:pt x="6900" y="178137"/>
                </a:lnTo>
                <a:lnTo>
                  <a:pt x="26116" y="215283"/>
                </a:lnTo>
                <a:lnTo>
                  <a:pt x="55415" y="244577"/>
                </a:lnTo>
                <a:lnTo>
                  <a:pt x="92568" y="263788"/>
                </a:lnTo>
                <a:lnTo>
                  <a:pt x="135343" y="270687"/>
                </a:lnTo>
                <a:lnTo>
                  <a:pt x="178124" y="263788"/>
                </a:lnTo>
                <a:lnTo>
                  <a:pt x="215277" y="244577"/>
                </a:lnTo>
                <a:lnTo>
                  <a:pt x="244575" y="215283"/>
                </a:lnTo>
                <a:lnTo>
                  <a:pt x="263788" y="178137"/>
                </a:lnTo>
                <a:lnTo>
                  <a:pt x="270687" y="135369"/>
                </a:lnTo>
                <a:lnTo>
                  <a:pt x="263788" y="92586"/>
                </a:lnTo>
                <a:lnTo>
                  <a:pt x="244575" y="55426"/>
                </a:lnTo>
                <a:lnTo>
                  <a:pt x="215277" y="26121"/>
                </a:lnTo>
                <a:lnTo>
                  <a:pt x="178124" y="6902"/>
                </a:lnTo>
                <a:lnTo>
                  <a:pt x="13534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4" name="object 74"/>
          <p:cNvSpPr/>
          <p:nvPr/>
        </p:nvSpPr>
        <p:spPr>
          <a:xfrm>
            <a:off x="3501047" y="4249877"/>
            <a:ext cx="237286" cy="23727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5" name="object 75"/>
          <p:cNvSpPr/>
          <p:nvPr/>
        </p:nvSpPr>
        <p:spPr>
          <a:xfrm>
            <a:off x="2565323" y="4233164"/>
            <a:ext cx="862710" cy="27068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6" name="object 76"/>
          <p:cNvSpPr/>
          <p:nvPr/>
        </p:nvSpPr>
        <p:spPr>
          <a:xfrm>
            <a:off x="2985033" y="3930891"/>
            <a:ext cx="711961" cy="9770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7" name="object 77"/>
          <p:cNvSpPr/>
          <p:nvPr/>
        </p:nvSpPr>
        <p:spPr>
          <a:xfrm>
            <a:off x="2656192" y="5449989"/>
            <a:ext cx="998321" cy="15438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8" name="object 78"/>
          <p:cNvSpPr/>
          <p:nvPr/>
        </p:nvSpPr>
        <p:spPr>
          <a:xfrm>
            <a:off x="2597721" y="4617326"/>
            <a:ext cx="1130401" cy="7378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79" name="object 79"/>
          <p:cNvSpPr/>
          <p:nvPr/>
        </p:nvSpPr>
        <p:spPr>
          <a:xfrm>
            <a:off x="4489932" y="4190682"/>
            <a:ext cx="1209675" cy="1102360"/>
          </a:xfrm>
          <a:custGeom>
            <a:avLst/>
            <a:gdLst/>
            <a:ahLst/>
            <a:cxnLst/>
            <a:rect l="l" t="t" r="r" b="b"/>
            <a:pathLst>
              <a:path w="1209675" h="1102360">
                <a:moveTo>
                  <a:pt x="303402" y="0"/>
                </a:moveTo>
                <a:lnTo>
                  <a:pt x="40436" y="0"/>
                </a:lnTo>
                <a:lnTo>
                  <a:pt x="24699" y="3174"/>
                </a:lnTo>
                <a:lnTo>
                  <a:pt x="11845" y="11836"/>
                </a:lnTo>
                <a:lnTo>
                  <a:pt x="3178" y="24688"/>
                </a:lnTo>
                <a:lnTo>
                  <a:pt x="0" y="40436"/>
                </a:lnTo>
                <a:lnTo>
                  <a:pt x="0" y="303377"/>
                </a:lnTo>
                <a:lnTo>
                  <a:pt x="3178" y="319120"/>
                </a:lnTo>
                <a:lnTo>
                  <a:pt x="11845" y="331973"/>
                </a:lnTo>
                <a:lnTo>
                  <a:pt x="24699" y="340637"/>
                </a:lnTo>
                <a:lnTo>
                  <a:pt x="40436" y="343814"/>
                </a:lnTo>
                <a:lnTo>
                  <a:pt x="303402" y="343814"/>
                </a:lnTo>
                <a:lnTo>
                  <a:pt x="319132" y="340637"/>
                </a:lnTo>
                <a:lnTo>
                  <a:pt x="331982" y="331973"/>
                </a:lnTo>
                <a:lnTo>
                  <a:pt x="340648" y="319120"/>
                </a:lnTo>
                <a:lnTo>
                  <a:pt x="343827" y="303377"/>
                </a:lnTo>
                <a:lnTo>
                  <a:pt x="343827" y="274993"/>
                </a:lnTo>
                <a:lnTo>
                  <a:pt x="144640" y="274993"/>
                </a:lnTo>
                <a:lnTo>
                  <a:pt x="143497" y="274472"/>
                </a:lnTo>
                <a:lnTo>
                  <a:pt x="142722" y="273494"/>
                </a:lnTo>
                <a:lnTo>
                  <a:pt x="141897" y="270205"/>
                </a:lnTo>
                <a:lnTo>
                  <a:pt x="153033" y="214502"/>
                </a:lnTo>
                <a:lnTo>
                  <a:pt x="53124" y="214502"/>
                </a:lnTo>
                <a:lnTo>
                  <a:pt x="51854" y="213829"/>
                </a:lnTo>
                <a:lnTo>
                  <a:pt x="51104" y="212674"/>
                </a:lnTo>
                <a:lnTo>
                  <a:pt x="50444" y="210489"/>
                </a:lnTo>
                <a:lnTo>
                  <a:pt x="50812" y="208851"/>
                </a:lnTo>
                <a:lnTo>
                  <a:pt x="67307" y="172135"/>
                </a:lnTo>
                <a:lnTo>
                  <a:pt x="67296" y="171703"/>
                </a:lnTo>
                <a:lnTo>
                  <a:pt x="50266" y="133769"/>
                </a:lnTo>
                <a:lnTo>
                  <a:pt x="50368" y="132295"/>
                </a:lnTo>
                <a:lnTo>
                  <a:pt x="51854" y="130035"/>
                </a:lnTo>
                <a:lnTo>
                  <a:pt x="53124" y="129324"/>
                </a:lnTo>
                <a:lnTo>
                  <a:pt x="153011" y="129324"/>
                </a:lnTo>
                <a:lnTo>
                  <a:pt x="141909" y="73647"/>
                </a:lnTo>
                <a:lnTo>
                  <a:pt x="142747" y="70332"/>
                </a:lnTo>
                <a:lnTo>
                  <a:pt x="143509" y="69367"/>
                </a:lnTo>
                <a:lnTo>
                  <a:pt x="144627" y="68859"/>
                </a:lnTo>
                <a:lnTo>
                  <a:pt x="343827" y="68833"/>
                </a:lnTo>
                <a:lnTo>
                  <a:pt x="343827" y="40436"/>
                </a:lnTo>
                <a:lnTo>
                  <a:pt x="340648" y="24688"/>
                </a:lnTo>
                <a:lnTo>
                  <a:pt x="331982" y="11836"/>
                </a:lnTo>
                <a:lnTo>
                  <a:pt x="319132" y="3174"/>
                </a:lnTo>
                <a:lnTo>
                  <a:pt x="303402" y="0"/>
                </a:lnTo>
                <a:close/>
              </a:path>
              <a:path w="1209675" h="1102360">
                <a:moveTo>
                  <a:pt x="170091" y="274954"/>
                </a:moveTo>
                <a:lnTo>
                  <a:pt x="145846" y="274954"/>
                </a:lnTo>
                <a:lnTo>
                  <a:pt x="144640" y="274993"/>
                </a:lnTo>
                <a:lnTo>
                  <a:pt x="171475" y="274993"/>
                </a:lnTo>
                <a:lnTo>
                  <a:pt x="170091" y="274954"/>
                </a:lnTo>
                <a:close/>
              </a:path>
              <a:path w="1209675" h="1102360">
                <a:moveTo>
                  <a:pt x="343827" y="150037"/>
                </a:moveTo>
                <a:lnTo>
                  <a:pt x="269138" y="150037"/>
                </a:lnTo>
                <a:lnTo>
                  <a:pt x="278392" y="151740"/>
                </a:lnTo>
                <a:lnTo>
                  <a:pt x="286081" y="156289"/>
                </a:lnTo>
                <a:lnTo>
                  <a:pt x="291353" y="163128"/>
                </a:lnTo>
                <a:lnTo>
                  <a:pt x="293357" y="171703"/>
                </a:lnTo>
                <a:lnTo>
                  <a:pt x="293331" y="172135"/>
                </a:lnTo>
                <a:lnTo>
                  <a:pt x="291310" y="180759"/>
                </a:lnTo>
                <a:lnTo>
                  <a:pt x="285967" y="187623"/>
                </a:lnTo>
                <a:lnTo>
                  <a:pt x="278188" y="192163"/>
                </a:lnTo>
                <a:lnTo>
                  <a:pt x="268858" y="193814"/>
                </a:lnTo>
                <a:lnTo>
                  <a:pt x="221523" y="193814"/>
                </a:lnTo>
                <a:lnTo>
                  <a:pt x="172758" y="274243"/>
                </a:lnTo>
                <a:lnTo>
                  <a:pt x="171475" y="274993"/>
                </a:lnTo>
                <a:lnTo>
                  <a:pt x="343827" y="274993"/>
                </a:lnTo>
                <a:lnTo>
                  <a:pt x="343827" y="193814"/>
                </a:lnTo>
                <a:lnTo>
                  <a:pt x="268858" y="193814"/>
                </a:lnTo>
                <a:lnTo>
                  <a:pt x="343827" y="193789"/>
                </a:lnTo>
                <a:lnTo>
                  <a:pt x="343827" y="150037"/>
                </a:lnTo>
                <a:close/>
              </a:path>
              <a:path w="1209675" h="1102360">
                <a:moveTo>
                  <a:pt x="157175" y="193789"/>
                </a:moveTo>
                <a:lnTo>
                  <a:pt x="94640" y="193789"/>
                </a:lnTo>
                <a:lnTo>
                  <a:pt x="72631" y="213461"/>
                </a:lnTo>
                <a:lnTo>
                  <a:pt x="69976" y="214502"/>
                </a:lnTo>
                <a:lnTo>
                  <a:pt x="153033" y="214502"/>
                </a:lnTo>
                <a:lnTo>
                  <a:pt x="157175" y="193789"/>
                </a:lnTo>
                <a:close/>
              </a:path>
              <a:path w="1209675" h="1102360">
                <a:moveTo>
                  <a:pt x="153011" y="129324"/>
                </a:moveTo>
                <a:lnTo>
                  <a:pt x="53124" y="129324"/>
                </a:lnTo>
                <a:lnTo>
                  <a:pt x="54457" y="129336"/>
                </a:lnTo>
                <a:lnTo>
                  <a:pt x="69926" y="129336"/>
                </a:lnTo>
                <a:lnTo>
                  <a:pt x="72631" y="130352"/>
                </a:lnTo>
                <a:lnTo>
                  <a:pt x="94653" y="150050"/>
                </a:lnTo>
                <a:lnTo>
                  <a:pt x="157149" y="150075"/>
                </a:lnTo>
                <a:lnTo>
                  <a:pt x="153011" y="129324"/>
                </a:lnTo>
                <a:close/>
              </a:path>
              <a:path w="1209675" h="1102360">
                <a:moveTo>
                  <a:pt x="343827" y="68833"/>
                </a:moveTo>
                <a:lnTo>
                  <a:pt x="171475" y="68833"/>
                </a:lnTo>
                <a:lnTo>
                  <a:pt x="172758" y="69595"/>
                </a:lnTo>
                <a:lnTo>
                  <a:pt x="221538" y="150050"/>
                </a:lnTo>
                <a:lnTo>
                  <a:pt x="343827" y="150037"/>
                </a:lnTo>
                <a:lnTo>
                  <a:pt x="343827" y="68833"/>
                </a:lnTo>
                <a:close/>
              </a:path>
              <a:path w="1209675" h="1102360">
                <a:moveTo>
                  <a:pt x="303402" y="379171"/>
                </a:moveTo>
                <a:lnTo>
                  <a:pt x="40436" y="379171"/>
                </a:lnTo>
                <a:lnTo>
                  <a:pt x="24699" y="382349"/>
                </a:lnTo>
                <a:lnTo>
                  <a:pt x="11845" y="391018"/>
                </a:lnTo>
                <a:lnTo>
                  <a:pt x="3178" y="403876"/>
                </a:lnTo>
                <a:lnTo>
                  <a:pt x="0" y="419620"/>
                </a:lnTo>
                <a:lnTo>
                  <a:pt x="0" y="682548"/>
                </a:lnTo>
                <a:lnTo>
                  <a:pt x="3178" y="698308"/>
                </a:lnTo>
                <a:lnTo>
                  <a:pt x="11845" y="711173"/>
                </a:lnTo>
                <a:lnTo>
                  <a:pt x="24699" y="719844"/>
                </a:lnTo>
                <a:lnTo>
                  <a:pt x="40436" y="723023"/>
                </a:lnTo>
                <a:lnTo>
                  <a:pt x="303402" y="723023"/>
                </a:lnTo>
                <a:lnTo>
                  <a:pt x="319132" y="719844"/>
                </a:lnTo>
                <a:lnTo>
                  <a:pt x="331982" y="711173"/>
                </a:lnTo>
                <a:lnTo>
                  <a:pt x="340648" y="698308"/>
                </a:lnTo>
                <a:lnTo>
                  <a:pt x="343827" y="682548"/>
                </a:lnTo>
                <a:lnTo>
                  <a:pt x="343827" y="654138"/>
                </a:lnTo>
                <a:lnTo>
                  <a:pt x="144640" y="654138"/>
                </a:lnTo>
                <a:lnTo>
                  <a:pt x="143497" y="653592"/>
                </a:lnTo>
                <a:lnTo>
                  <a:pt x="142722" y="652691"/>
                </a:lnTo>
                <a:lnTo>
                  <a:pt x="141897" y="649389"/>
                </a:lnTo>
                <a:lnTo>
                  <a:pt x="153026" y="593712"/>
                </a:lnTo>
                <a:lnTo>
                  <a:pt x="53102" y="593699"/>
                </a:lnTo>
                <a:lnTo>
                  <a:pt x="51854" y="592975"/>
                </a:lnTo>
                <a:lnTo>
                  <a:pt x="51104" y="591845"/>
                </a:lnTo>
                <a:lnTo>
                  <a:pt x="50444" y="589686"/>
                </a:lnTo>
                <a:lnTo>
                  <a:pt x="50812" y="588048"/>
                </a:lnTo>
                <a:lnTo>
                  <a:pt x="67296" y="551319"/>
                </a:lnTo>
                <a:lnTo>
                  <a:pt x="67318" y="550913"/>
                </a:lnTo>
                <a:lnTo>
                  <a:pt x="50812" y="514197"/>
                </a:lnTo>
                <a:lnTo>
                  <a:pt x="50266" y="512927"/>
                </a:lnTo>
                <a:lnTo>
                  <a:pt x="50368" y="511492"/>
                </a:lnTo>
                <a:lnTo>
                  <a:pt x="51104" y="510324"/>
                </a:lnTo>
                <a:lnTo>
                  <a:pt x="51854" y="509193"/>
                </a:lnTo>
                <a:lnTo>
                  <a:pt x="53124" y="508495"/>
                </a:lnTo>
                <a:lnTo>
                  <a:pt x="153013" y="508495"/>
                </a:lnTo>
                <a:lnTo>
                  <a:pt x="141909" y="452818"/>
                </a:lnTo>
                <a:lnTo>
                  <a:pt x="142747" y="449503"/>
                </a:lnTo>
                <a:lnTo>
                  <a:pt x="143509" y="448538"/>
                </a:lnTo>
                <a:lnTo>
                  <a:pt x="144627" y="448055"/>
                </a:lnTo>
                <a:lnTo>
                  <a:pt x="145846" y="448017"/>
                </a:lnTo>
                <a:lnTo>
                  <a:pt x="170091" y="448017"/>
                </a:lnTo>
                <a:lnTo>
                  <a:pt x="171475" y="447992"/>
                </a:lnTo>
                <a:lnTo>
                  <a:pt x="343827" y="447992"/>
                </a:lnTo>
                <a:lnTo>
                  <a:pt x="343827" y="419620"/>
                </a:lnTo>
                <a:lnTo>
                  <a:pt x="340648" y="403876"/>
                </a:lnTo>
                <a:lnTo>
                  <a:pt x="331982" y="391018"/>
                </a:lnTo>
                <a:lnTo>
                  <a:pt x="319132" y="382349"/>
                </a:lnTo>
                <a:lnTo>
                  <a:pt x="303402" y="379171"/>
                </a:lnTo>
                <a:close/>
              </a:path>
              <a:path w="1209675" h="1102360">
                <a:moveTo>
                  <a:pt x="268858" y="572960"/>
                </a:moveTo>
                <a:lnTo>
                  <a:pt x="221531" y="572973"/>
                </a:lnTo>
                <a:lnTo>
                  <a:pt x="173494" y="652233"/>
                </a:lnTo>
                <a:lnTo>
                  <a:pt x="172758" y="653414"/>
                </a:lnTo>
                <a:lnTo>
                  <a:pt x="171475" y="654138"/>
                </a:lnTo>
                <a:lnTo>
                  <a:pt x="343827" y="654138"/>
                </a:lnTo>
                <a:lnTo>
                  <a:pt x="343827" y="572973"/>
                </a:lnTo>
                <a:lnTo>
                  <a:pt x="268858" y="572973"/>
                </a:lnTo>
                <a:close/>
              </a:path>
              <a:path w="1209675" h="1102360">
                <a:moveTo>
                  <a:pt x="157175" y="572960"/>
                </a:moveTo>
                <a:lnTo>
                  <a:pt x="94626" y="572973"/>
                </a:lnTo>
                <a:lnTo>
                  <a:pt x="72631" y="592645"/>
                </a:lnTo>
                <a:lnTo>
                  <a:pt x="69976" y="593699"/>
                </a:lnTo>
                <a:lnTo>
                  <a:pt x="53124" y="593712"/>
                </a:lnTo>
                <a:lnTo>
                  <a:pt x="153029" y="593699"/>
                </a:lnTo>
                <a:lnTo>
                  <a:pt x="157175" y="572960"/>
                </a:lnTo>
                <a:close/>
              </a:path>
              <a:path w="1209675" h="1102360">
                <a:moveTo>
                  <a:pt x="343827" y="529208"/>
                </a:moveTo>
                <a:lnTo>
                  <a:pt x="269138" y="529208"/>
                </a:lnTo>
                <a:lnTo>
                  <a:pt x="278392" y="530916"/>
                </a:lnTo>
                <a:lnTo>
                  <a:pt x="286081" y="535465"/>
                </a:lnTo>
                <a:lnTo>
                  <a:pt x="291353" y="542312"/>
                </a:lnTo>
                <a:lnTo>
                  <a:pt x="293357" y="550913"/>
                </a:lnTo>
                <a:lnTo>
                  <a:pt x="293331" y="551319"/>
                </a:lnTo>
                <a:lnTo>
                  <a:pt x="291310" y="559941"/>
                </a:lnTo>
                <a:lnTo>
                  <a:pt x="285967" y="566799"/>
                </a:lnTo>
                <a:lnTo>
                  <a:pt x="278188" y="571331"/>
                </a:lnTo>
                <a:lnTo>
                  <a:pt x="268858" y="572973"/>
                </a:lnTo>
                <a:lnTo>
                  <a:pt x="343827" y="572973"/>
                </a:lnTo>
                <a:lnTo>
                  <a:pt x="343827" y="529208"/>
                </a:lnTo>
                <a:close/>
              </a:path>
              <a:path w="1209675" h="1102360">
                <a:moveTo>
                  <a:pt x="153013" y="508495"/>
                </a:moveTo>
                <a:lnTo>
                  <a:pt x="53124" y="508495"/>
                </a:lnTo>
                <a:lnTo>
                  <a:pt x="54457" y="508533"/>
                </a:lnTo>
                <a:lnTo>
                  <a:pt x="69926" y="508533"/>
                </a:lnTo>
                <a:lnTo>
                  <a:pt x="72631" y="509498"/>
                </a:lnTo>
                <a:lnTo>
                  <a:pt x="94653" y="529234"/>
                </a:lnTo>
                <a:lnTo>
                  <a:pt x="157149" y="529234"/>
                </a:lnTo>
                <a:lnTo>
                  <a:pt x="153013" y="508495"/>
                </a:lnTo>
                <a:close/>
              </a:path>
              <a:path w="1209675" h="1102360">
                <a:moveTo>
                  <a:pt x="343827" y="447992"/>
                </a:moveTo>
                <a:lnTo>
                  <a:pt x="171475" y="447992"/>
                </a:lnTo>
                <a:lnTo>
                  <a:pt x="172758" y="448754"/>
                </a:lnTo>
                <a:lnTo>
                  <a:pt x="173469" y="449973"/>
                </a:lnTo>
                <a:lnTo>
                  <a:pt x="221538" y="529221"/>
                </a:lnTo>
                <a:lnTo>
                  <a:pt x="343827" y="529196"/>
                </a:lnTo>
                <a:lnTo>
                  <a:pt x="343827" y="447992"/>
                </a:lnTo>
                <a:close/>
              </a:path>
              <a:path w="1209675" h="1102360">
                <a:moveTo>
                  <a:pt x="343827" y="529196"/>
                </a:moveTo>
                <a:lnTo>
                  <a:pt x="268833" y="529196"/>
                </a:lnTo>
                <a:lnTo>
                  <a:pt x="269138" y="529208"/>
                </a:lnTo>
                <a:lnTo>
                  <a:pt x="343827" y="529208"/>
                </a:lnTo>
                <a:close/>
              </a:path>
              <a:path w="1209675" h="1102360">
                <a:moveTo>
                  <a:pt x="1187589" y="1007884"/>
                </a:moveTo>
                <a:lnTo>
                  <a:pt x="421462" y="1007884"/>
                </a:lnTo>
                <a:lnTo>
                  <a:pt x="413052" y="1009583"/>
                </a:lnTo>
                <a:lnTo>
                  <a:pt x="406190" y="1014215"/>
                </a:lnTo>
                <a:lnTo>
                  <a:pt x="401566" y="1021086"/>
                </a:lnTo>
                <a:lnTo>
                  <a:pt x="399872" y="1029500"/>
                </a:lnTo>
                <a:lnTo>
                  <a:pt x="401566" y="1037899"/>
                </a:lnTo>
                <a:lnTo>
                  <a:pt x="406190" y="1044762"/>
                </a:lnTo>
                <a:lnTo>
                  <a:pt x="413052" y="1049391"/>
                </a:lnTo>
                <a:lnTo>
                  <a:pt x="421462" y="1051090"/>
                </a:lnTo>
                <a:lnTo>
                  <a:pt x="1187589" y="1051090"/>
                </a:lnTo>
                <a:lnTo>
                  <a:pt x="1196010" y="1049391"/>
                </a:lnTo>
                <a:lnTo>
                  <a:pt x="1202885" y="1044762"/>
                </a:lnTo>
                <a:lnTo>
                  <a:pt x="1207518" y="1037899"/>
                </a:lnTo>
                <a:lnTo>
                  <a:pt x="1209217" y="1029500"/>
                </a:lnTo>
                <a:lnTo>
                  <a:pt x="1207518" y="1021086"/>
                </a:lnTo>
                <a:lnTo>
                  <a:pt x="1202885" y="1014215"/>
                </a:lnTo>
                <a:lnTo>
                  <a:pt x="1196010" y="1009583"/>
                </a:lnTo>
                <a:lnTo>
                  <a:pt x="1187589" y="1007884"/>
                </a:lnTo>
                <a:close/>
              </a:path>
              <a:path w="1209675" h="1102360">
                <a:moveTo>
                  <a:pt x="1187589" y="249529"/>
                </a:moveTo>
                <a:lnTo>
                  <a:pt x="421462" y="249529"/>
                </a:lnTo>
                <a:lnTo>
                  <a:pt x="413052" y="251230"/>
                </a:lnTo>
                <a:lnTo>
                  <a:pt x="406190" y="255866"/>
                </a:lnTo>
                <a:lnTo>
                  <a:pt x="401566" y="262741"/>
                </a:lnTo>
                <a:lnTo>
                  <a:pt x="399872" y="271157"/>
                </a:lnTo>
                <a:lnTo>
                  <a:pt x="401566" y="279556"/>
                </a:lnTo>
                <a:lnTo>
                  <a:pt x="406190" y="286419"/>
                </a:lnTo>
                <a:lnTo>
                  <a:pt x="413052" y="291049"/>
                </a:lnTo>
                <a:lnTo>
                  <a:pt x="421462" y="292747"/>
                </a:lnTo>
                <a:lnTo>
                  <a:pt x="1187589" y="292747"/>
                </a:lnTo>
                <a:lnTo>
                  <a:pt x="1196010" y="291049"/>
                </a:lnTo>
                <a:lnTo>
                  <a:pt x="1202885" y="286419"/>
                </a:lnTo>
                <a:lnTo>
                  <a:pt x="1207518" y="279556"/>
                </a:lnTo>
                <a:lnTo>
                  <a:pt x="1209217" y="271157"/>
                </a:lnTo>
                <a:lnTo>
                  <a:pt x="1207518" y="262741"/>
                </a:lnTo>
                <a:lnTo>
                  <a:pt x="1202885" y="255866"/>
                </a:lnTo>
                <a:lnTo>
                  <a:pt x="1196010" y="251230"/>
                </a:lnTo>
                <a:lnTo>
                  <a:pt x="1187589" y="249529"/>
                </a:lnTo>
                <a:close/>
              </a:path>
              <a:path w="1209675" h="1102360">
                <a:moveTo>
                  <a:pt x="303402" y="758355"/>
                </a:moveTo>
                <a:lnTo>
                  <a:pt x="40436" y="758355"/>
                </a:lnTo>
                <a:lnTo>
                  <a:pt x="24699" y="761531"/>
                </a:lnTo>
                <a:lnTo>
                  <a:pt x="11845" y="770196"/>
                </a:lnTo>
                <a:lnTo>
                  <a:pt x="3178" y="783049"/>
                </a:lnTo>
                <a:lnTo>
                  <a:pt x="0" y="798791"/>
                </a:lnTo>
                <a:lnTo>
                  <a:pt x="0" y="1061732"/>
                </a:lnTo>
                <a:lnTo>
                  <a:pt x="3178" y="1077475"/>
                </a:lnTo>
                <a:lnTo>
                  <a:pt x="11845" y="1090328"/>
                </a:lnTo>
                <a:lnTo>
                  <a:pt x="24699" y="1098992"/>
                </a:lnTo>
                <a:lnTo>
                  <a:pt x="40436" y="1102169"/>
                </a:lnTo>
                <a:lnTo>
                  <a:pt x="303402" y="1102169"/>
                </a:lnTo>
                <a:lnTo>
                  <a:pt x="319132" y="1098992"/>
                </a:lnTo>
                <a:lnTo>
                  <a:pt x="331982" y="1090328"/>
                </a:lnTo>
                <a:lnTo>
                  <a:pt x="340648" y="1077475"/>
                </a:lnTo>
                <a:lnTo>
                  <a:pt x="343827" y="1061732"/>
                </a:lnTo>
                <a:lnTo>
                  <a:pt x="343827" y="1033335"/>
                </a:lnTo>
                <a:lnTo>
                  <a:pt x="144640" y="1033322"/>
                </a:lnTo>
                <a:lnTo>
                  <a:pt x="143497" y="1032789"/>
                </a:lnTo>
                <a:lnTo>
                  <a:pt x="142722" y="1031862"/>
                </a:lnTo>
                <a:lnTo>
                  <a:pt x="141897" y="1028572"/>
                </a:lnTo>
                <a:lnTo>
                  <a:pt x="153023" y="972883"/>
                </a:lnTo>
                <a:lnTo>
                  <a:pt x="53124" y="972883"/>
                </a:lnTo>
                <a:lnTo>
                  <a:pt x="51854" y="972134"/>
                </a:lnTo>
                <a:lnTo>
                  <a:pt x="51104" y="971003"/>
                </a:lnTo>
                <a:lnTo>
                  <a:pt x="50444" y="968857"/>
                </a:lnTo>
                <a:lnTo>
                  <a:pt x="50812" y="967219"/>
                </a:lnTo>
                <a:lnTo>
                  <a:pt x="67313" y="930478"/>
                </a:lnTo>
                <a:lnTo>
                  <a:pt x="67301" y="930071"/>
                </a:lnTo>
                <a:lnTo>
                  <a:pt x="50812" y="893343"/>
                </a:lnTo>
                <a:lnTo>
                  <a:pt x="50266" y="892086"/>
                </a:lnTo>
                <a:lnTo>
                  <a:pt x="50368" y="890663"/>
                </a:lnTo>
                <a:lnTo>
                  <a:pt x="51854" y="888377"/>
                </a:lnTo>
                <a:lnTo>
                  <a:pt x="53124" y="887653"/>
                </a:lnTo>
                <a:lnTo>
                  <a:pt x="153007" y="887653"/>
                </a:lnTo>
                <a:lnTo>
                  <a:pt x="141909" y="832015"/>
                </a:lnTo>
                <a:lnTo>
                  <a:pt x="343827" y="827189"/>
                </a:lnTo>
                <a:lnTo>
                  <a:pt x="343827" y="798791"/>
                </a:lnTo>
                <a:lnTo>
                  <a:pt x="340648" y="783049"/>
                </a:lnTo>
                <a:lnTo>
                  <a:pt x="331982" y="770196"/>
                </a:lnTo>
                <a:lnTo>
                  <a:pt x="319132" y="761531"/>
                </a:lnTo>
                <a:lnTo>
                  <a:pt x="303402" y="758355"/>
                </a:lnTo>
                <a:close/>
              </a:path>
              <a:path w="1209675" h="1102360">
                <a:moveTo>
                  <a:pt x="343827" y="908380"/>
                </a:moveTo>
                <a:lnTo>
                  <a:pt x="268833" y="908380"/>
                </a:lnTo>
                <a:lnTo>
                  <a:pt x="269275" y="908418"/>
                </a:lnTo>
                <a:lnTo>
                  <a:pt x="278392" y="910106"/>
                </a:lnTo>
                <a:lnTo>
                  <a:pt x="286081" y="914655"/>
                </a:lnTo>
                <a:lnTo>
                  <a:pt x="291353" y="921492"/>
                </a:lnTo>
                <a:lnTo>
                  <a:pt x="293357" y="930071"/>
                </a:lnTo>
                <a:lnTo>
                  <a:pt x="293331" y="930478"/>
                </a:lnTo>
                <a:lnTo>
                  <a:pt x="291310" y="939119"/>
                </a:lnTo>
                <a:lnTo>
                  <a:pt x="285967" y="945983"/>
                </a:lnTo>
                <a:lnTo>
                  <a:pt x="278188" y="950511"/>
                </a:lnTo>
                <a:lnTo>
                  <a:pt x="268858" y="952144"/>
                </a:lnTo>
                <a:lnTo>
                  <a:pt x="221531" y="952144"/>
                </a:lnTo>
                <a:lnTo>
                  <a:pt x="172758" y="1032624"/>
                </a:lnTo>
                <a:lnTo>
                  <a:pt x="171475" y="1033335"/>
                </a:lnTo>
                <a:lnTo>
                  <a:pt x="343827" y="1033335"/>
                </a:lnTo>
                <a:lnTo>
                  <a:pt x="343827" y="952144"/>
                </a:lnTo>
                <a:lnTo>
                  <a:pt x="268858" y="952144"/>
                </a:lnTo>
                <a:lnTo>
                  <a:pt x="343827" y="952131"/>
                </a:lnTo>
                <a:lnTo>
                  <a:pt x="343827" y="908380"/>
                </a:lnTo>
                <a:close/>
              </a:path>
              <a:path w="1209675" h="1102360">
                <a:moveTo>
                  <a:pt x="157175" y="952106"/>
                </a:moveTo>
                <a:lnTo>
                  <a:pt x="94626" y="952144"/>
                </a:lnTo>
                <a:lnTo>
                  <a:pt x="72631" y="971816"/>
                </a:lnTo>
                <a:lnTo>
                  <a:pt x="69976" y="972858"/>
                </a:lnTo>
                <a:lnTo>
                  <a:pt x="54457" y="972858"/>
                </a:lnTo>
                <a:lnTo>
                  <a:pt x="53124" y="972883"/>
                </a:lnTo>
                <a:lnTo>
                  <a:pt x="153023" y="972883"/>
                </a:lnTo>
                <a:lnTo>
                  <a:pt x="157175" y="952106"/>
                </a:lnTo>
                <a:close/>
              </a:path>
              <a:path w="1209675" h="1102360">
                <a:moveTo>
                  <a:pt x="153007" y="887653"/>
                </a:moveTo>
                <a:lnTo>
                  <a:pt x="53124" y="887653"/>
                </a:lnTo>
                <a:lnTo>
                  <a:pt x="54457" y="887691"/>
                </a:lnTo>
                <a:lnTo>
                  <a:pt x="69926" y="887691"/>
                </a:lnTo>
                <a:lnTo>
                  <a:pt x="72631" y="888707"/>
                </a:lnTo>
                <a:lnTo>
                  <a:pt x="94653" y="908405"/>
                </a:lnTo>
                <a:lnTo>
                  <a:pt x="157149" y="908418"/>
                </a:lnTo>
                <a:lnTo>
                  <a:pt x="153007" y="887653"/>
                </a:lnTo>
                <a:close/>
              </a:path>
              <a:path w="1209675" h="1102360">
                <a:moveTo>
                  <a:pt x="343827" y="827189"/>
                </a:moveTo>
                <a:lnTo>
                  <a:pt x="171475" y="827189"/>
                </a:lnTo>
                <a:lnTo>
                  <a:pt x="172758" y="827925"/>
                </a:lnTo>
                <a:lnTo>
                  <a:pt x="173469" y="829144"/>
                </a:lnTo>
                <a:lnTo>
                  <a:pt x="221538" y="908392"/>
                </a:lnTo>
                <a:lnTo>
                  <a:pt x="343827" y="908380"/>
                </a:lnTo>
                <a:lnTo>
                  <a:pt x="343827" y="827189"/>
                </a:lnTo>
                <a:close/>
              </a:path>
              <a:path w="1209675" h="1102360">
                <a:moveTo>
                  <a:pt x="1187589" y="933234"/>
                </a:moveTo>
                <a:lnTo>
                  <a:pt x="421462" y="933234"/>
                </a:lnTo>
                <a:lnTo>
                  <a:pt x="413052" y="934932"/>
                </a:lnTo>
                <a:lnTo>
                  <a:pt x="406190" y="939563"/>
                </a:lnTo>
                <a:lnTo>
                  <a:pt x="401566" y="946430"/>
                </a:lnTo>
                <a:lnTo>
                  <a:pt x="399872" y="954836"/>
                </a:lnTo>
                <a:lnTo>
                  <a:pt x="401566" y="963257"/>
                </a:lnTo>
                <a:lnTo>
                  <a:pt x="406190" y="970132"/>
                </a:lnTo>
                <a:lnTo>
                  <a:pt x="413052" y="974766"/>
                </a:lnTo>
                <a:lnTo>
                  <a:pt x="421462" y="976464"/>
                </a:lnTo>
                <a:lnTo>
                  <a:pt x="1187589" y="976464"/>
                </a:lnTo>
                <a:lnTo>
                  <a:pt x="1196010" y="974766"/>
                </a:lnTo>
                <a:lnTo>
                  <a:pt x="1202885" y="970132"/>
                </a:lnTo>
                <a:lnTo>
                  <a:pt x="1207518" y="963257"/>
                </a:lnTo>
                <a:lnTo>
                  <a:pt x="1209217" y="954836"/>
                </a:lnTo>
                <a:lnTo>
                  <a:pt x="1207518" y="946430"/>
                </a:lnTo>
                <a:lnTo>
                  <a:pt x="1202885" y="939563"/>
                </a:lnTo>
                <a:lnTo>
                  <a:pt x="1196010" y="934932"/>
                </a:lnTo>
                <a:lnTo>
                  <a:pt x="1187589" y="933234"/>
                </a:lnTo>
                <a:close/>
              </a:path>
              <a:path w="1209675" h="1102360">
                <a:moveTo>
                  <a:pt x="1187589" y="174878"/>
                </a:moveTo>
                <a:lnTo>
                  <a:pt x="421462" y="174878"/>
                </a:lnTo>
                <a:lnTo>
                  <a:pt x="413052" y="176575"/>
                </a:lnTo>
                <a:lnTo>
                  <a:pt x="406190" y="181205"/>
                </a:lnTo>
                <a:lnTo>
                  <a:pt x="401566" y="188075"/>
                </a:lnTo>
                <a:lnTo>
                  <a:pt x="399872" y="196494"/>
                </a:lnTo>
                <a:lnTo>
                  <a:pt x="401566" y="204898"/>
                </a:lnTo>
                <a:lnTo>
                  <a:pt x="406190" y="211761"/>
                </a:lnTo>
                <a:lnTo>
                  <a:pt x="413052" y="216387"/>
                </a:lnTo>
                <a:lnTo>
                  <a:pt x="421462" y="218084"/>
                </a:lnTo>
                <a:lnTo>
                  <a:pt x="1187589" y="218084"/>
                </a:lnTo>
                <a:lnTo>
                  <a:pt x="1196010" y="216387"/>
                </a:lnTo>
                <a:lnTo>
                  <a:pt x="1202885" y="211761"/>
                </a:lnTo>
                <a:lnTo>
                  <a:pt x="1207518" y="204898"/>
                </a:lnTo>
                <a:lnTo>
                  <a:pt x="1209217" y="196494"/>
                </a:lnTo>
                <a:lnTo>
                  <a:pt x="1207518" y="188075"/>
                </a:lnTo>
                <a:lnTo>
                  <a:pt x="1202885" y="181205"/>
                </a:lnTo>
                <a:lnTo>
                  <a:pt x="1196010" y="176575"/>
                </a:lnTo>
                <a:lnTo>
                  <a:pt x="1187589" y="174878"/>
                </a:lnTo>
                <a:close/>
              </a:path>
              <a:path w="1209675" h="1102360">
                <a:moveTo>
                  <a:pt x="757377" y="100241"/>
                </a:moveTo>
                <a:lnTo>
                  <a:pt x="421462" y="100241"/>
                </a:lnTo>
                <a:lnTo>
                  <a:pt x="413052" y="101939"/>
                </a:lnTo>
                <a:lnTo>
                  <a:pt x="406190" y="106568"/>
                </a:lnTo>
                <a:lnTo>
                  <a:pt x="401566" y="113432"/>
                </a:lnTo>
                <a:lnTo>
                  <a:pt x="399872" y="121831"/>
                </a:lnTo>
                <a:lnTo>
                  <a:pt x="401566" y="130248"/>
                </a:lnTo>
                <a:lnTo>
                  <a:pt x="406190" y="137128"/>
                </a:lnTo>
                <a:lnTo>
                  <a:pt x="413052" y="141769"/>
                </a:lnTo>
                <a:lnTo>
                  <a:pt x="421462" y="143471"/>
                </a:lnTo>
                <a:lnTo>
                  <a:pt x="757377" y="143471"/>
                </a:lnTo>
                <a:lnTo>
                  <a:pt x="765798" y="141769"/>
                </a:lnTo>
                <a:lnTo>
                  <a:pt x="772672" y="137128"/>
                </a:lnTo>
                <a:lnTo>
                  <a:pt x="777306" y="130248"/>
                </a:lnTo>
                <a:lnTo>
                  <a:pt x="779005" y="121831"/>
                </a:lnTo>
                <a:lnTo>
                  <a:pt x="777306" y="113432"/>
                </a:lnTo>
                <a:lnTo>
                  <a:pt x="772672" y="106568"/>
                </a:lnTo>
                <a:lnTo>
                  <a:pt x="765798" y="101939"/>
                </a:lnTo>
                <a:lnTo>
                  <a:pt x="757377" y="100241"/>
                </a:lnTo>
                <a:close/>
              </a:path>
              <a:path w="1209675" h="1102360">
                <a:moveTo>
                  <a:pt x="757377" y="858596"/>
                </a:moveTo>
                <a:lnTo>
                  <a:pt x="421462" y="858596"/>
                </a:lnTo>
                <a:lnTo>
                  <a:pt x="413052" y="860296"/>
                </a:lnTo>
                <a:lnTo>
                  <a:pt x="406190" y="864930"/>
                </a:lnTo>
                <a:lnTo>
                  <a:pt x="401566" y="871797"/>
                </a:lnTo>
                <a:lnTo>
                  <a:pt x="399872" y="880198"/>
                </a:lnTo>
                <a:lnTo>
                  <a:pt x="401566" y="888612"/>
                </a:lnTo>
                <a:lnTo>
                  <a:pt x="406190" y="895483"/>
                </a:lnTo>
                <a:lnTo>
                  <a:pt x="413052" y="900115"/>
                </a:lnTo>
                <a:lnTo>
                  <a:pt x="421462" y="901814"/>
                </a:lnTo>
                <a:lnTo>
                  <a:pt x="757377" y="901814"/>
                </a:lnTo>
                <a:lnTo>
                  <a:pt x="765798" y="900115"/>
                </a:lnTo>
                <a:lnTo>
                  <a:pt x="772672" y="895483"/>
                </a:lnTo>
                <a:lnTo>
                  <a:pt x="777306" y="888612"/>
                </a:lnTo>
                <a:lnTo>
                  <a:pt x="779005" y="880198"/>
                </a:lnTo>
                <a:lnTo>
                  <a:pt x="777306" y="871797"/>
                </a:lnTo>
                <a:lnTo>
                  <a:pt x="772672" y="864930"/>
                </a:lnTo>
                <a:lnTo>
                  <a:pt x="765798" y="860296"/>
                </a:lnTo>
                <a:lnTo>
                  <a:pt x="757377" y="858596"/>
                </a:lnTo>
                <a:close/>
              </a:path>
            </a:pathLst>
          </a:custGeom>
          <a:solidFill>
            <a:srgbClr val="38646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0" name="object 80"/>
          <p:cNvSpPr/>
          <p:nvPr/>
        </p:nvSpPr>
        <p:spPr>
          <a:xfrm>
            <a:off x="4871859" y="5031320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357504" y="0"/>
                </a:moveTo>
                <a:lnTo>
                  <a:pt x="21589" y="0"/>
                </a:lnTo>
                <a:lnTo>
                  <a:pt x="13185" y="1700"/>
                </a:lnTo>
                <a:lnTo>
                  <a:pt x="6323" y="6334"/>
                </a:lnTo>
                <a:lnTo>
                  <a:pt x="1696" y="13201"/>
                </a:lnTo>
                <a:lnTo>
                  <a:pt x="0" y="21602"/>
                </a:lnTo>
                <a:lnTo>
                  <a:pt x="1696" y="30014"/>
                </a:lnTo>
                <a:lnTo>
                  <a:pt x="6323" y="36880"/>
                </a:lnTo>
                <a:lnTo>
                  <a:pt x="13185" y="41508"/>
                </a:lnTo>
                <a:lnTo>
                  <a:pt x="21589" y="43205"/>
                </a:lnTo>
                <a:lnTo>
                  <a:pt x="357504" y="43205"/>
                </a:lnTo>
                <a:lnTo>
                  <a:pt x="365924" y="41508"/>
                </a:lnTo>
                <a:lnTo>
                  <a:pt x="372794" y="36880"/>
                </a:lnTo>
                <a:lnTo>
                  <a:pt x="377423" y="30014"/>
                </a:lnTo>
                <a:lnTo>
                  <a:pt x="379120" y="21602"/>
                </a:lnTo>
                <a:lnTo>
                  <a:pt x="377423" y="13201"/>
                </a:lnTo>
                <a:lnTo>
                  <a:pt x="372794" y="6334"/>
                </a:lnTo>
                <a:lnTo>
                  <a:pt x="365924" y="1700"/>
                </a:lnTo>
                <a:lnTo>
                  <a:pt x="357504" y="0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1" name="object 81"/>
          <p:cNvSpPr/>
          <p:nvPr/>
        </p:nvSpPr>
        <p:spPr>
          <a:xfrm>
            <a:off x="4871859" y="4272965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357504" y="0"/>
                </a:moveTo>
                <a:lnTo>
                  <a:pt x="21589" y="0"/>
                </a:lnTo>
                <a:lnTo>
                  <a:pt x="13185" y="1698"/>
                </a:lnTo>
                <a:lnTo>
                  <a:pt x="6323" y="6329"/>
                </a:lnTo>
                <a:lnTo>
                  <a:pt x="1696" y="13196"/>
                </a:lnTo>
                <a:lnTo>
                  <a:pt x="0" y="21602"/>
                </a:lnTo>
                <a:lnTo>
                  <a:pt x="1696" y="30009"/>
                </a:lnTo>
                <a:lnTo>
                  <a:pt x="6323" y="36876"/>
                </a:lnTo>
                <a:lnTo>
                  <a:pt x="13185" y="41506"/>
                </a:lnTo>
                <a:lnTo>
                  <a:pt x="21589" y="43205"/>
                </a:lnTo>
                <a:lnTo>
                  <a:pt x="357504" y="43205"/>
                </a:lnTo>
                <a:lnTo>
                  <a:pt x="365924" y="41506"/>
                </a:lnTo>
                <a:lnTo>
                  <a:pt x="372794" y="36876"/>
                </a:lnTo>
                <a:lnTo>
                  <a:pt x="377423" y="30009"/>
                </a:lnTo>
                <a:lnTo>
                  <a:pt x="379120" y="21602"/>
                </a:lnTo>
                <a:lnTo>
                  <a:pt x="377423" y="13196"/>
                </a:lnTo>
                <a:lnTo>
                  <a:pt x="372794" y="6329"/>
                </a:lnTo>
                <a:lnTo>
                  <a:pt x="365924" y="1698"/>
                </a:lnTo>
                <a:lnTo>
                  <a:pt x="357504" y="0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2" name="object 82"/>
          <p:cNvSpPr/>
          <p:nvPr/>
        </p:nvSpPr>
        <p:spPr>
          <a:xfrm>
            <a:off x="4871859" y="4369212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32" y="0"/>
                </a:lnTo>
              </a:path>
            </a:pathLst>
          </a:custGeom>
          <a:ln w="43218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3" name="object 83"/>
          <p:cNvSpPr/>
          <p:nvPr/>
        </p:nvSpPr>
        <p:spPr>
          <a:xfrm>
            <a:off x="4471987" y="4931079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70">
                <a:moveTo>
                  <a:pt x="303403" y="0"/>
                </a:moveTo>
                <a:lnTo>
                  <a:pt x="40424" y="0"/>
                </a:lnTo>
                <a:lnTo>
                  <a:pt x="24688" y="3176"/>
                </a:lnTo>
                <a:lnTo>
                  <a:pt x="11839" y="11842"/>
                </a:lnTo>
                <a:lnTo>
                  <a:pt x="3176" y="24699"/>
                </a:lnTo>
                <a:lnTo>
                  <a:pt x="0" y="40449"/>
                </a:lnTo>
                <a:lnTo>
                  <a:pt x="0" y="303377"/>
                </a:lnTo>
                <a:lnTo>
                  <a:pt x="3176" y="319125"/>
                </a:lnTo>
                <a:lnTo>
                  <a:pt x="11839" y="331978"/>
                </a:lnTo>
                <a:lnTo>
                  <a:pt x="24688" y="340639"/>
                </a:lnTo>
                <a:lnTo>
                  <a:pt x="40424" y="343814"/>
                </a:lnTo>
                <a:lnTo>
                  <a:pt x="303403" y="343814"/>
                </a:lnTo>
                <a:lnTo>
                  <a:pt x="319132" y="340639"/>
                </a:lnTo>
                <a:lnTo>
                  <a:pt x="331982" y="331978"/>
                </a:lnTo>
                <a:lnTo>
                  <a:pt x="340648" y="319125"/>
                </a:lnTo>
                <a:lnTo>
                  <a:pt x="343827" y="303377"/>
                </a:lnTo>
                <a:lnTo>
                  <a:pt x="343827" y="274993"/>
                </a:lnTo>
                <a:lnTo>
                  <a:pt x="144627" y="274980"/>
                </a:lnTo>
                <a:lnTo>
                  <a:pt x="143497" y="274447"/>
                </a:lnTo>
                <a:lnTo>
                  <a:pt x="142722" y="273494"/>
                </a:lnTo>
                <a:lnTo>
                  <a:pt x="141897" y="270205"/>
                </a:lnTo>
                <a:lnTo>
                  <a:pt x="153018" y="214515"/>
                </a:lnTo>
                <a:lnTo>
                  <a:pt x="53124" y="214515"/>
                </a:lnTo>
                <a:lnTo>
                  <a:pt x="51841" y="213791"/>
                </a:lnTo>
                <a:lnTo>
                  <a:pt x="51092" y="212661"/>
                </a:lnTo>
                <a:lnTo>
                  <a:pt x="50431" y="210502"/>
                </a:lnTo>
                <a:lnTo>
                  <a:pt x="50800" y="208851"/>
                </a:lnTo>
                <a:lnTo>
                  <a:pt x="67313" y="172135"/>
                </a:lnTo>
                <a:lnTo>
                  <a:pt x="67301" y="171729"/>
                </a:lnTo>
                <a:lnTo>
                  <a:pt x="50241" y="133731"/>
                </a:lnTo>
                <a:lnTo>
                  <a:pt x="50368" y="132321"/>
                </a:lnTo>
                <a:lnTo>
                  <a:pt x="51841" y="130022"/>
                </a:lnTo>
                <a:lnTo>
                  <a:pt x="53124" y="129311"/>
                </a:lnTo>
                <a:lnTo>
                  <a:pt x="152998" y="129311"/>
                </a:lnTo>
                <a:lnTo>
                  <a:pt x="141909" y="73672"/>
                </a:lnTo>
                <a:lnTo>
                  <a:pt x="142748" y="70332"/>
                </a:lnTo>
                <a:lnTo>
                  <a:pt x="143497" y="69380"/>
                </a:lnTo>
                <a:lnTo>
                  <a:pt x="144627" y="68884"/>
                </a:lnTo>
                <a:lnTo>
                  <a:pt x="145846" y="68846"/>
                </a:lnTo>
                <a:lnTo>
                  <a:pt x="343827" y="68846"/>
                </a:lnTo>
                <a:lnTo>
                  <a:pt x="343827" y="40449"/>
                </a:lnTo>
                <a:lnTo>
                  <a:pt x="340648" y="24699"/>
                </a:lnTo>
                <a:lnTo>
                  <a:pt x="331982" y="11842"/>
                </a:lnTo>
                <a:lnTo>
                  <a:pt x="319132" y="3176"/>
                </a:lnTo>
                <a:lnTo>
                  <a:pt x="303403" y="0"/>
                </a:lnTo>
                <a:close/>
              </a:path>
              <a:path w="344170" h="344170">
                <a:moveTo>
                  <a:pt x="343827" y="150025"/>
                </a:moveTo>
                <a:lnTo>
                  <a:pt x="268820" y="150025"/>
                </a:lnTo>
                <a:lnTo>
                  <a:pt x="269275" y="150075"/>
                </a:lnTo>
                <a:lnTo>
                  <a:pt x="278385" y="151759"/>
                </a:lnTo>
                <a:lnTo>
                  <a:pt x="286070" y="156308"/>
                </a:lnTo>
                <a:lnTo>
                  <a:pt x="291341" y="163148"/>
                </a:lnTo>
                <a:lnTo>
                  <a:pt x="293344" y="171729"/>
                </a:lnTo>
                <a:lnTo>
                  <a:pt x="293319" y="172135"/>
                </a:lnTo>
                <a:lnTo>
                  <a:pt x="291297" y="180771"/>
                </a:lnTo>
                <a:lnTo>
                  <a:pt x="285954" y="187636"/>
                </a:lnTo>
                <a:lnTo>
                  <a:pt x="278176" y="192166"/>
                </a:lnTo>
                <a:lnTo>
                  <a:pt x="268846" y="193802"/>
                </a:lnTo>
                <a:lnTo>
                  <a:pt x="221518" y="193802"/>
                </a:lnTo>
                <a:lnTo>
                  <a:pt x="173482" y="273050"/>
                </a:lnTo>
                <a:lnTo>
                  <a:pt x="172758" y="274269"/>
                </a:lnTo>
                <a:lnTo>
                  <a:pt x="171462" y="274993"/>
                </a:lnTo>
                <a:lnTo>
                  <a:pt x="343827" y="274993"/>
                </a:lnTo>
                <a:lnTo>
                  <a:pt x="343827" y="193802"/>
                </a:lnTo>
                <a:lnTo>
                  <a:pt x="268846" y="193802"/>
                </a:lnTo>
                <a:lnTo>
                  <a:pt x="343827" y="193789"/>
                </a:lnTo>
                <a:lnTo>
                  <a:pt x="343827" y="150025"/>
                </a:lnTo>
                <a:close/>
              </a:path>
              <a:path w="344170" h="344170">
                <a:moveTo>
                  <a:pt x="157162" y="193763"/>
                </a:moveTo>
                <a:lnTo>
                  <a:pt x="94626" y="193802"/>
                </a:lnTo>
                <a:lnTo>
                  <a:pt x="72618" y="213461"/>
                </a:lnTo>
                <a:lnTo>
                  <a:pt x="69977" y="214490"/>
                </a:lnTo>
                <a:lnTo>
                  <a:pt x="54457" y="214490"/>
                </a:lnTo>
                <a:lnTo>
                  <a:pt x="53124" y="214515"/>
                </a:lnTo>
                <a:lnTo>
                  <a:pt x="153018" y="214515"/>
                </a:lnTo>
                <a:lnTo>
                  <a:pt x="157162" y="193763"/>
                </a:lnTo>
                <a:close/>
              </a:path>
              <a:path w="344170" h="344170">
                <a:moveTo>
                  <a:pt x="152998" y="129311"/>
                </a:moveTo>
                <a:lnTo>
                  <a:pt x="53124" y="129311"/>
                </a:lnTo>
                <a:lnTo>
                  <a:pt x="54457" y="129349"/>
                </a:lnTo>
                <a:lnTo>
                  <a:pt x="69926" y="129349"/>
                </a:lnTo>
                <a:lnTo>
                  <a:pt x="72618" y="130340"/>
                </a:lnTo>
                <a:lnTo>
                  <a:pt x="94653" y="150063"/>
                </a:lnTo>
                <a:lnTo>
                  <a:pt x="157137" y="150075"/>
                </a:lnTo>
                <a:lnTo>
                  <a:pt x="152998" y="129311"/>
                </a:lnTo>
                <a:close/>
              </a:path>
              <a:path w="344170" h="344170">
                <a:moveTo>
                  <a:pt x="343827" y="68846"/>
                </a:moveTo>
                <a:lnTo>
                  <a:pt x="171462" y="68846"/>
                </a:lnTo>
                <a:lnTo>
                  <a:pt x="172758" y="69583"/>
                </a:lnTo>
                <a:lnTo>
                  <a:pt x="173456" y="70789"/>
                </a:lnTo>
                <a:lnTo>
                  <a:pt x="221526" y="150050"/>
                </a:lnTo>
                <a:lnTo>
                  <a:pt x="343827" y="150025"/>
                </a:lnTo>
                <a:lnTo>
                  <a:pt x="343827" y="68846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4" name="object 84"/>
          <p:cNvSpPr/>
          <p:nvPr/>
        </p:nvSpPr>
        <p:spPr>
          <a:xfrm>
            <a:off x="4871859" y="5127574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45" y="0"/>
                </a:lnTo>
              </a:path>
            </a:pathLst>
          </a:custGeom>
          <a:ln w="43230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5" name="object 85"/>
          <p:cNvSpPr/>
          <p:nvPr/>
        </p:nvSpPr>
        <p:spPr>
          <a:xfrm>
            <a:off x="4871859" y="4443869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45" y="0"/>
                </a:lnTo>
              </a:path>
            </a:pathLst>
          </a:custGeom>
          <a:ln w="43205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6" name="object 86"/>
          <p:cNvSpPr/>
          <p:nvPr/>
        </p:nvSpPr>
        <p:spPr>
          <a:xfrm>
            <a:off x="4871859" y="5202224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45" y="0"/>
                </a:lnTo>
              </a:path>
            </a:pathLst>
          </a:custGeom>
          <a:ln w="43205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7" name="object 87"/>
          <p:cNvSpPr/>
          <p:nvPr/>
        </p:nvSpPr>
        <p:spPr>
          <a:xfrm>
            <a:off x="4889804" y="4647069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357504" y="0"/>
                </a:moveTo>
                <a:lnTo>
                  <a:pt x="21589" y="0"/>
                </a:lnTo>
                <a:lnTo>
                  <a:pt x="13180" y="1700"/>
                </a:lnTo>
                <a:lnTo>
                  <a:pt x="6318" y="6335"/>
                </a:lnTo>
                <a:lnTo>
                  <a:pt x="1694" y="13207"/>
                </a:lnTo>
                <a:lnTo>
                  <a:pt x="0" y="21615"/>
                </a:lnTo>
                <a:lnTo>
                  <a:pt x="1694" y="30029"/>
                </a:lnTo>
                <a:lnTo>
                  <a:pt x="6318" y="36899"/>
                </a:lnTo>
                <a:lnTo>
                  <a:pt x="13180" y="41532"/>
                </a:lnTo>
                <a:lnTo>
                  <a:pt x="21589" y="43230"/>
                </a:lnTo>
                <a:lnTo>
                  <a:pt x="357504" y="43230"/>
                </a:lnTo>
                <a:lnTo>
                  <a:pt x="365926" y="41532"/>
                </a:lnTo>
                <a:lnTo>
                  <a:pt x="372800" y="36899"/>
                </a:lnTo>
                <a:lnTo>
                  <a:pt x="377434" y="30029"/>
                </a:lnTo>
                <a:lnTo>
                  <a:pt x="379133" y="21615"/>
                </a:lnTo>
                <a:lnTo>
                  <a:pt x="377434" y="13207"/>
                </a:lnTo>
                <a:lnTo>
                  <a:pt x="372800" y="6335"/>
                </a:lnTo>
                <a:lnTo>
                  <a:pt x="365926" y="1700"/>
                </a:lnTo>
                <a:lnTo>
                  <a:pt x="357504" y="0"/>
                </a:lnTo>
                <a:close/>
              </a:path>
            </a:pathLst>
          </a:custGeom>
          <a:solidFill>
            <a:srgbClr val="38646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8" name="object 88"/>
          <p:cNvSpPr/>
          <p:nvPr/>
        </p:nvSpPr>
        <p:spPr>
          <a:xfrm>
            <a:off x="4889804" y="4743329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58" y="0"/>
                </a:lnTo>
              </a:path>
            </a:pathLst>
          </a:custGeom>
          <a:ln w="43218">
            <a:solidFill>
              <a:srgbClr val="38646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89" name="object 89"/>
          <p:cNvSpPr/>
          <p:nvPr/>
        </p:nvSpPr>
        <p:spPr>
          <a:xfrm>
            <a:off x="4889804" y="4817973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58" y="0"/>
                </a:lnTo>
              </a:path>
            </a:pathLst>
          </a:custGeom>
          <a:ln w="43205">
            <a:solidFill>
              <a:srgbClr val="38646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0" name="object 90"/>
          <p:cNvSpPr/>
          <p:nvPr/>
        </p:nvSpPr>
        <p:spPr>
          <a:xfrm>
            <a:off x="4871859" y="4629112"/>
            <a:ext cx="379730" cy="43815"/>
          </a:xfrm>
          <a:custGeom>
            <a:avLst/>
            <a:gdLst/>
            <a:ahLst/>
            <a:cxnLst/>
            <a:rect l="l" t="t" r="r" b="b"/>
            <a:pathLst>
              <a:path w="379729" h="43814">
                <a:moveTo>
                  <a:pt x="357504" y="0"/>
                </a:moveTo>
                <a:lnTo>
                  <a:pt x="21589" y="0"/>
                </a:lnTo>
                <a:lnTo>
                  <a:pt x="13185" y="1700"/>
                </a:lnTo>
                <a:lnTo>
                  <a:pt x="6323" y="6335"/>
                </a:lnTo>
                <a:lnTo>
                  <a:pt x="1696" y="13207"/>
                </a:lnTo>
                <a:lnTo>
                  <a:pt x="0" y="21615"/>
                </a:lnTo>
                <a:lnTo>
                  <a:pt x="1696" y="30029"/>
                </a:lnTo>
                <a:lnTo>
                  <a:pt x="6323" y="36899"/>
                </a:lnTo>
                <a:lnTo>
                  <a:pt x="13185" y="41532"/>
                </a:lnTo>
                <a:lnTo>
                  <a:pt x="21589" y="43230"/>
                </a:lnTo>
                <a:lnTo>
                  <a:pt x="357504" y="43230"/>
                </a:lnTo>
                <a:lnTo>
                  <a:pt x="365924" y="41532"/>
                </a:lnTo>
                <a:lnTo>
                  <a:pt x="372794" y="36899"/>
                </a:lnTo>
                <a:lnTo>
                  <a:pt x="377423" y="30029"/>
                </a:lnTo>
                <a:lnTo>
                  <a:pt x="379120" y="21615"/>
                </a:lnTo>
                <a:lnTo>
                  <a:pt x="377423" y="13207"/>
                </a:lnTo>
                <a:lnTo>
                  <a:pt x="372794" y="6335"/>
                </a:lnTo>
                <a:lnTo>
                  <a:pt x="365924" y="1700"/>
                </a:lnTo>
                <a:lnTo>
                  <a:pt x="357504" y="0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1" name="object 91"/>
          <p:cNvSpPr/>
          <p:nvPr/>
        </p:nvSpPr>
        <p:spPr>
          <a:xfrm>
            <a:off x="4871859" y="4725371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45" y="0"/>
                </a:lnTo>
              </a:path>
            </a:pathLst>
          </a:custGeom>
          <a:ln w="43218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2" name="object 92"/>
          <p:cNvSpPr/>
          <p:nvPr/>
        </p:nvSpPr>
        <p:spPr>
          <a:xfrm>
            <a:off x="4871859" y="4800022"/>
            <a:ext cx="809625" cy="0"/>
          </a:xfrm>
          <a:custGeom>
            <a:avLst/>
            <a:gdLst/>
            <a:ahLst/>
            <a:cxnLst/>
            <a:rect l="l" t="t" r="r" b="b"/>
            <a:pathLst>
              <a:path w="809625">
                <a:moveTo>
                  <a:pt x="0" y="0"/>
                </a:moveTo>
                <a:lnTo>
                  <a:pt x="809345" y="0"/>
                </a:lnTo>
              </a:path>
            </a:pathLst>
          </a:custGeom>
          <a:ln w="43218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3" name="object 93"/>
          <p:cNvSpPr/>
          <p:nvPr/>
        </p:nvSpPr>
        <p:spPr>
          <a:xfrm>
            <a:off x="4471987" y="4551908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70">
                <a:moveTo>
                  <a:pt x="303403" y="0"/>
                </a:moveTo>
                <a:lnTo>
                  <a:pt x="40424" y="0"/>
                </a:lnTo>
                <a:lnTo>
                  <a:pt x="24688" y="3176"/>
                </a:lnTo>
                <a:lnTo>
                  <a:pt x="11839" y="11842"/>
                </a:lnTo>
                <a:lnTo>
                  <a:pt x="3176" y="24699"/>
                </a:lnTo>
                <a:lnTo>
                  <a:pt x="0" y="40449"/>
                </a:lnTo>
                <a:lnTo>
                  <a:pt x="0" y="303377"/>
                </a:lnTo>
                <a:lnTo>
                  <a:pt x="3176" y="319134"/>
                </a:lnTo>
                <a:lnTo>
                  <a:pt x="11839" y="331995"/>
                </a:lnTo>
                <a:lnTo>
                  <a:pt x="24688" y="340662"/>
                </a:lnTo>
                <a:lnTo>
                  <a:pt x="40424" y="343839"/>
                </a:lnTo>
                <a:lnTo>
                  <a:pt x="303403" y="343839"/>
                </a:lnTo>
                <a:lnTo>
                  <a:pt x="319132" y="340662"/>
                </a:lnTo>
                <a:lnTo>
                  <a:pt x="331982" y="331995"/>
                </a:lnTo>
                <a:lnTo>
                  <a:pt x="340648" y="319134"/>
                </a:lnTo>
                <a:lnTo>
                  <a:pt x="343827" y="303377"/>
                </a:lnTo>
                <a:lnTo>
                  <a:pt x="343827" y="274967"/>
                </a:lnTo>
                <a:lnTo>
                  <a:pt x="144627" y="274967"/>
                </a:lnTo>
                <a:lnTo>
                  <a:pt x="143497" y="274421"/>
                </a:lnTo>
                <a:lnTo>
                  <a:pt x="142722" y="273494"/>
                </a:lnTo>
                <a:lnTo>
                  <a:pt x="141897" y="270205"/>
                </a:lnTo>
                <a:lnTo>
                  <a:pt x="153024" y="214503"/>
                </a:lnTo>
                <a:lnTo>
                  <a:pt x="53100" y="214490"/>
                </a:lnTo>
                <a:lnTo>
                  <a:pt x="51841" y="213804"/>
                </a:lnTo>
                <a:lnTo>
                  <a:pt x="51092" y="212674"/>
                </a:lnTo>
                <a:lnTo>
                  <a:pt x="50431" y="210515"/>
                </a:lnTo>
                <a:lnTo>
                  <a:pt x="50800" y="208864"/>
                </a:lnTo>
                <a:lnTo>
                  <a:pt x="67301" y="172135"/>
                </a:lnTo>
                <a:lnTo>
                  <a:pt x="67318" y="171742"/>
                </a:lnTo>
                <a:lnTo>
                  <a:pt x="50241" y="133756"/>
                </a:lnTo>
                <a:lnTo>
                  <a:pt x="50368" y="132321"/>
                </a:lnTo>
                <a:lnTo>
                  <a:pt x="51092" y="131152"/>
                </a:lnTo>
                <a:lnTo>
                  <a:pt x="51841" y="130022"/>
                </a:lnTo>
                <a:lnTo>
                  <a:pt x="53124" y="129324"/>
                </a:lnTo>
                <a:lnTo>
                  <a:pt x="153006" y="129324"/>
                </a:lnTo>
                <a:lnTo>
                  <a:pt x="141909" y="73647"/>
                </a:lnTo>
                <a:lnTo>
                  <a:pt x="142748" y="70332"/>
                </a:lnTo>
                <a:lnTo>
                  <a:pt x="143497" y="69367"/>
                </a:lnTo>
                <a:lnTo>
                  <a:pt x="144627" y="68884"/>
                </a:lnTo>
                <a:lnTo>
                  <a:pt x="145846" y="68846"/>
                </a:lnTo>
                <a:lnTo>
                  <a:pt x="170078" y="68846"/>
                </a:lnTo>
                <a:lnTo>
                  <a:pt x="171462" y="68821"/>
                </a:lnTo>
                <a:lnTo>
                  <a:pt x="343827" y="68821"/>
                </a:lnTo>
                <a:lnTo>
                  <a:pt x="343827" y="40449"/>
                </a:lnTo>
                <a:lnTo>
                  <a:pt x="340648" y="24699"/>
                </a:lnTo>
                <a:lnTo>
                  <a:pt x="331982" y="11842"/>
                </a:lnTo>
                <a:lnTo>
                  <a:pt x="319132" y="3176"/>
                </a:lnTo>
                <a:lnTo>
                  <a:pt x="303403" y="0"/>
                </a:lnTo>
                <a:close/>
              </a:path>
              <a:path w="344170" h="344170">
                <a:moveTo>
                  <a:pt x="268846" y="193789"/>
                </a:moveTo>
                <a:lnTo>
                  <a:pt x="221518" y="193802"/>
                </a:lnTo>
                <a:lnTo>
                  <a:pt x="172758" y="274243"/>
                </a:lnTo>
                <a:lnTo>
                  <a:pt x="171462" y="274967"/>
                </a:lnTo>
                <a:lnTo>
                  <a:pt x="343827" y="274967"/>
                </a:lnTo>
                <a:lnTo>
                  <a:pt x="343827" y="193802"/>
                </a:lnTo>
                <a:lnTo>
                  <a:pt x="268846" y="193802"/>
                </a:lnTo>
                <a:close/>
              </a:path>
              <a:path w="344170" h="344170">
                <a:moveTo>
                  <a:pt x="157162" y="193789"/>
                </a:moveTo>
                <a:lnTo>
                  <a:pt x="94626" y="193802"/>
                </a:lnTo>
                <a:lnTo>
                  <a:pt x="72618" y="213474"/>
                </a:lnTo>
                <a:lnTo>
                  <a:pt x="69977" y="214490"/>
                </a:lnTo>
                <a:lnTo>
                  <a:pt x="53124" y="214503"/>
                </a:lnTo>
                <a:lnTo>
                  <a:pt x="153027" y="214490"/>
                </a:lnTo>
                <a:lnTo>
                  <a:pt x="157162" y="193789"/>
                </a:lnTo>
                <a:close/>
              </a:path>
              <a:path w="344170" h="344170">
                <a:moveTo>
                  <a:pt x="343827" y="150025"/>
                </a:moveTo>
                <a:lnTo>
                  <a:pt x="269138" y="150025"/>
                </a:lnTo>
                <a:lnTo>
                  <a:pt x="278385" y="151739"/>
                </a:lnTo>
                <a:lnTo>
                  <a:pt x="286070" y="156292"/>
                </a:lnTo>
                <a:lnTo>
                  <a:pt x="291341" y="163141"/>
                </a:lnTo>
                <a:lnTo>
                  <a:pt x="293344" y="171742"/>
                </a:lnTo>
                <a:lnTo>
                  <a:pt x="293319" y="172135"/>
                </a:lnTo>
                <a:lnTo>
                  <a:pt x="291297" y="180764"/>
                </a:lnTo>
                <a:lnTo>
                  <a:pt x="285954" y="187626"/>
                </a:lnTo>
                <a:lnTo>
                  <a:pt x="278176" y="192159"/>
                </a:lnTo>
                <a:lnTo>
                  <a:pt x="268846" y="193802"/>
                </a:lnTo>
                <a:lnTo>
                  <a:pt x="343827" y="193802"/>
                </a:lnTo>
                <a:lnTo>
                  <a:pt x="343827" y="150025"/>
                </a:lnTo>
                <a:close/>
              </a:path>
              <a:path w="344170" h="344170">
                <a:moveTo>
                  <a:pt x="153006" y="129324"/>
                </a:moveTo>
                <a:lnTo>
                  <a:pt x="53124" y="129324"/>
                </a:lnTo>
                <a:lnTo>
                  <a:pt x="54457" y="129362"/>
                </a:lnTo>
                <a:lnTo>
                  <a:pt x="69926" y="129362"/>
                </a:lnTo>
                <a:lnTo>
                  <a:pt x="72618" y="130314"/>
                </a:lnTo>
                <a:lnTo>
                  <a:pt x="94653" y="150050"/>
                </a:lnTo>
                <a:lnTo>
                  <a:pt x="157137" y="150050"/>
                </a:lnTo>
                <a:lnTo>
                  <a:pt x="153006" y="129324"/>
                </a:lnTo>
                <a:close/>
              </a:path>
              <a:path w="344170" h="344170">
                <a:moveTo>
                  <a:pt x="343827" y="68821"/>
                </a:moveTo>
                <a:lnTo>
                  <a:pt x="171462" y="68821"/>
                </a:lnTo>
                <a:lnTo>
                  <a:pt x="172758" y="69583"/>
                </a:lnTo>
                <a:lnTo>
                  <a:pt x="173456" y="70777"/>
                </a:lnTo>
                <a:lnTo>
                  <a:pt x="221526" y="150037"/>
                </a:lnTo>
                <a:lnTo>
                  <a:pt x="343827" y="150012"/>
                </a:lnTo>
                <a:lnTo>
                  <a:pt x="343827" y="68821"/>
                </a:lnTo>
                <a:close/>
              </a:path>
              <a:path w="344170" h="344170">
                <a:moveTo>
                  <a:pt x="343827" y="150012"/>
                </a:moveTo>
                <a:lnTo>
                  <a:pt x="268820" y="150012"/>
                </a:lnTo>
                <a:lnTo>
                  <a:pt x="269138" y="150025"/>
                </a:lnTo>
                <a:lnTo>
                  <a:pt x="343827" y="150025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4" name="object 94"/>
          <p:cNvSpPr/>
          <p:nvPr/>
        </p:nvSpPr>
        <p:spPr>
          <a:xfrm>
            <a:off x="4471987" y="4172737"/>
            <a:ext cx="344170" cy="344170"/>
          </a:xfrm>
          <a:custGeom>
            <a:avLst/>
            <a:gdLst/>
            <a:ahLst/>
            <a:cxnLst/>
            <a:rect l="l" t="t" r="r" b="b"/>
            <a:pathLst>
              <a:path w="344170" h="344170">
                <a:moveTo>
                  <a:pt x="303403" y="0"/>
                </a:moveTo>
                <a:lnTo>
                  <a:pt x="40424" y="0"/>
                </a:lnTo>
                <a:lnTo>
                  <a:pt x="24688" y="3175"/>
                </a:lnTo>
                <a:lnTo>
                  <a:pt x="11839" y="11836"/>
                </a:lnTo>
                <a:lnTo>
                  <a:pt x="3176" y="24688"/>
                </a:lnTo>
                <a:lnTo>
                  <a:pt x="0" y="40436"/>
                </a:lnTo>
                <a:lnTo>
                  <a:pt x="0" y="303377"/>
                </a:lnTo>
                <a:lnTo>
                  <a:pt x="3176" y="319120"/>
                </a:lnTo>
                <a:lnTo>
                  <a:pt x="11839" y="331973"/>
                </a:lnTo>
                <a:lnTo>
                  <a:pt x="24688" y="340637"/>
                </a:lnTo>
                <a:lnTo>
                  <a:pt x="40424" y="343814"/>
                </a:lnTo>
                <a:lnTo>
                  <a:pt x="303403" y="343814"/>
                </a:lnTo>
                <a:lnTo>
                  <a:pt x="319132" y="340637"/>
                </a:lnTo>
                <a:lnTo>
                  <a:pt x="331982" y="331973"/>
                </a:lnTo>
                <a:lnTo>
                  <a:pt x="340648" y="319120"/>
                </a:lnTo>
                <a:lnTo>
                  <a:pt x="343827" y="303377"/>
                </a:lnTo>
                <a:lnTo>
                  <a:pt x="343827" y="274993"/>
                </a:lnTo>
                <a:lnTo>
                  <a:pt x="171001" y="274980"/>
                </a:lnTo>
                <a:lnTo>
                  <a:pt x="144627" y="274980"/>
                </a:lnTo>
                <a:lnTo>
                  <a:pt x="143497" y="274459"/>
                </a:lnTo>
                <a:lnTo>
                  <a:pt x="142722" y="273481"/>
                </a:lnTo>
                <a:lnTo>
                  <a:pt x="141897" y="270192"/>
                </a:lnTo>
                <a:lnTo>
                  <a:pt x="153022" y="214490"/>
                </a:lnTo>
                <a:lnTo>
                  <a:pt x="53124" y="214490"/>
                </a:lnTo>
                <a:lnTo>
                  <a:pt x="51841" y="213817"/>
                </a:lnTo>
                <a:lnTo>
                  <a:pt x="51092" y="212661"/>
                </a:lnTo>
                <a:lnTo>
                  <a:pt x="50431" y="210489"/>
                </a:lnTo>
                <a:lnTo>
                  <a:pt x="50800" y="208851"/>
                </a:lnTo>
                <a:lnTo>
                  <a:pt x="67301" y="172135"/>
                </a:lnTo>
                <a:lnTo>
                  <a:pt x="67301" y="171704"/>
                </a:lnTo>
                <a:lnTo>
                  <a:pt x="50241" y="133769"/>
                </a:lnTo>
                <a:lnTo>
                  <a:pt x="50368" y="132295"/>
                </a:lnTo>
                <a:lnTo>
                  <a:pt x="51092" y="131152"/>
                </a:lnTo>
                <a:lnTo>
                  <a:pt x="51841" y="130035"/>
                </a:lnTo>
                <a:lnTo>
                  <a:pt x="53124" y="129324"/>
                </a:lnTo>
                <a:lnTo>
                  <a:pt x="153005" y="129324"/>
                </a:lnTo>
                <a:lnTo>
                  <a:pt x="141909" y="73634"/>
                </a:lnTo>
                <a:lnTo>
                  <a:pt x="142748" y="70332"/>
                </a:lnTo>
                <a:lnTo>
                  <a:pt x="143497" y="69367"/>
                </a:lnTo>
                <a:lnTo>
                  <a:pt x="144627" y="68859"/>
                </a:lnTo>
                <a:lnTo>
                  <a:pt x="343827" y="68833"/>
                </a:lnTo>
                <a:lnTo>
                  <a:pt x="343827" y="40436"/>
                </a:lnTo>
                <a:lnTo>
                  <a:pt x="340648" y="24688"/>
                </a:lnTo>
                <a:lnTo>
                  <a:pt x="331982" y="11836"/>
                </a:lnTo>
                <a:lnTo>
                  <a:pt x="319132" y="3175"/>
                </a:lnTo>
                <a:lnTo>
                  <a:pt x="303403" y="0"/>
                </a:lnTo>
                <a:close/>
              </a:path>
              <a:path w="344170" h="344170">
                <a:moveTo>
                  <a:pt x="343827" y="150025"/>
                </a:moveTo>
                <a:lnTo>
                  <a:pt x="269138" y="150025"/>
                </a:lnTo>
                <a:lnTo>
                  <a:pt x="278385" y="151733"/>
                </a:lnTo>
                <a:lnTo>
                  <a:pt x="286070" y="156283"/>
                </a:lnTo>
                <a:lnTo>
                  <a:pt x="291341" y="163123"/>
                </a:lnTo>
                <a:lnTo>
                  <a:pt x="293344" y="171704"/>
                </a:lnTo>
                <a:lnTo>
                  <a:pt x="293319" y="172135"/>
                </a:lnTo>
                <a:lnTo>
                  <a:pt x="291297" y="180757"/>
                </a:lnTo>
                <a:lnTo>
                  <a:pt x="285954" y="187617"/>
                </a:lnTo>
                <a:lnTo>
                  <a:pt x="278176" y="192152"/>
                </a:lnTo>
                <a:lnTo>
                  <a:pt x="268846" y="193802"/>
                </a:lnTo>
                <a:lnTo>
                  <a:pt x="221510" y="193802"/>
                </a:lnTo>
                <a:lnTo>
                  <a:pt x="173482" y="273011"/>
                </a:lnTo>
                <a:lnTo>
                  <a:pt x="172758" y="274243"/>
                </a:lnTo>
                <a:lnTo>
                  <a:pt x="171462" y="274993"/>
                </a:lnTo>
                <a:lnTo>
                  <a:pt x="343827" y="274993"/>
                </a:lnTo>
                <a:lnTo>
                  <a:pt x="343827" y="193802"/>
                </a:lnTo>
                <a:lnTo>
                  <a:pt x="268846" y="193802"/>
                </a:lnTo>
                <a:lnTo>
                  <a:pt x="343827" y="193776"/>
                </a:lnTo>
                <a:lnTo>
                  <a:pt x="343827" y="150025"/>
                </a:lnTo>
                <a:close/>
              </a:path>
              <a:path w="344170" h="344170">
                <a:moveTo>
                  <a:pt x="170078" y="274955"/>
                </a:moveTo>
                <a:lnTo>
                  <a:pt x="145846" y="274955"/>
                </a:lnTo>
                <a:lnTo>
                  <a:pt x="144627" y="274980"/>
                </a:lnTo>
                <a:lnTo>
                  <a:pt x="171001" y="274980"/>
                </a:lnTo>
                <a:lnTo>
                  <a:pt x="170078" y="274955"/>
                </a:lnTo>
                <a:close/>
              </a:path>
              <a:path w="344170" h="344170">
                <a:moveTo>
                  <a:pt x="157162" y="193763"/>
                </a:moveTo>
                <a:lnTo>
                  <a:pt x="94640" y="193763"/>
                </a:lnTo>
                <a:lnTo>
                  <a:pt x="72618" y="213461"/>
                </a:lnTo>
                <a:lnTo>
                  <a:pt x="69977" y="214490"/>
                </a:lnTo>
                <a:lnTo>
                  <a:pt x="153022" y="214490"/>
                </a:lnTo>
                <a:lnTo>
                  <a:pt x="157162" y="193763"/>
                </a:lnTo>
                <a:close/>
              </a:path>
              <a:path w="344170" h="344170">
                <a:moveTo>
                  <a:pt x="153005" y="129324"/>
                </a:moveTo>
                <a:lnTo>
                  <a:pt x="53124" y="129324"/>
                </a:lnTo>
                <a:lnTo>
                  <a:pt x="54457" y="129336"/>
                </a:lnTo>
                <a:lnTo>
                  <a:pt x="69926" y="129336"/>
                </a:lnTo>
                <a:lnTo>
                  <a:pt x="72618" y="130340"/>
                </a:lnTo>
                <a:lnTo>
                  <a:pt x="94653" y="150037"/>
                </a:lnTo>
                <a:lnTo>
                  <a:pt x="157137" y="150063"/>
                </a:lnTo>
                <a:lnTo>
                  <a:pt x="153005" y="129324"/>
                </a:lnTo>
                <a:close/>
              </a:path>
              <a:path w="344170" h="344170">
                <a:moveTo>
                  <a:pt x="343827" y="68833"/>
                </a:moveTo>
                <a:lnTo>
                  <a:pt x="171462" y="68834"/>
                </a:lnTo>
                <a:lnTo>
                  <a:pt x="172758" y="69596"/>
                </a:lnTo>
                <a:lnTo>
                  <a:pt x="173456" y="70777"/>
                </a:lnTo>
                <a:lnTo>
                  <a:pt x="221526" y="150037"/>
                </a:lnTo>
                <a:lnTo>
                  <a:pt x="343827" y="150025"/>
                </a:lnTo>
                <a:lnTo>
                  <a:pt x="343827" y="68833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5" name="object 95"/>
          <p:cNvSpPr/>
          <p:nvPr/>
        </p:nvSpPr>
        <p:spPr>
          <a:xfrm>
            <a:off x="4402048" y="3805593"/>
            <a:ext cx="1368018" cy="187934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6" name="object 96"/>
          <p:cNvSpPr/>
          <p:nvPr/>
        </p:nvSpPr>
        <p:spPr>
          <a:xfrm>
            <a:off x="6843306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631" y="0"/>
                </a:moveTo>
                <a:lnTo>
                  <a:pt x="156946" y="5380"/>
                </a:lnTo>
                <a:lnTo>
                  <a:pt x="114087" y="20705"/>
                </a:lnTo>
                <a:lnTo>
                  <a:pt x="76277" y="44750"/>
                </a:lnTo>
                <a:lnTo>
                  <a:pt x="44740" y="76293"/>
                </a:lnTo>
                <a:lnTo>
                  <a:pt x="20700" y="114107"/>
                </a:lnTo>
                <a:lnTo>
                  <a:pt x="5378" y="156970"/>
                </a:lnTo>
                <a:lnTo>
                  <a:pt x="0" y="203657"/>
                </a:lnTo>
                <a:lnTo>
                  <a:pt x="5378" y="250347"/>
                </a:lnTo>
                <a:lnTo>
                  <a:pt x="20700" y="293202"/>
                </a:lnTo>
                <a:lnTo>
                  <a:pt x="44740" y="331002"/>
                </a:lnTo>
                <a:lnTo>
                  <a:pt x="76277" y="362525"/>
                </a:lnTo>
                <a:lnTo>
                  <a:pt x="114087" y="386552"/>
                </a:lnTo>
                <a:lnTo>
                  <a:pt x="156946" y="401863"/>
                </a:lnTo>
                <a:lnTo>
                  <a:pt x="203631" y="407238"/>
                </a:lnTo>
                <a:lnTo>
                  <a:pt x="250318" y="401863"/>
                </a:lnTo>
                <a:lnTo>
                  <a:pt x="293179" y="386552"/>
                </a:lnTo>
                <a:lnTo>
                  <a:pt x="330990" y="362525"/>
                </a:lnTo>
                <a:lnTo>
                  <a:pt x="362530" y="331002"/>
                </a:lnTo>
                <a:lnTo>
                  <a:pt x="386573" y="293202"/>
                </a:lnTo>
                <a:lnTo>
                  <a:pt x="401896" y="250347"/>
                </a:lnTo>
                <a:lnTo>
                  <a:pt x="407276" y="203657"/>
                </a:lnTo>
                <a:lnTo>
                  <a:pt x="401896" y="156970"/>
                </a:lnTo>
                <a:lnTo>
                  <a:pt x="386573" y="114107"/>
                </a:lnTo>
                <a:lnTo>
                  <a:pt x="362530" y="76293"/>
                </a:lnTo>
                <a:lnTo>
                  <a:pt x="330990" y="44750"/>
                </a:lnTo>
                <a:lnTo>
                  <a:pt x="293179" y="20705"/>
                </a:lnTo>
                <a:lnTo>
                  <a:pt x="250318" y="5380"/>
                </a:lnTo>
                <a:lnTo>
                  <a:pt x="2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7" name="object 97"/>
          <p:cNvSpPr/>
          <p:nvPr/>
        </p:nvSpPr>
        <p:spPr>
          <a:xfrm>
            <a:off x="6841766" y="5980404"/>
            <a:ext cx="410209" cy="41910"/>
          </a:xfrm>
          <a:custGeom>
            <a:avLst/>
            <a:gdLst/>
            <a:ahLst/>
            <a:cxnLst/>
            <a:rect l="l" t="t" r="r" b="b"/>
            <a:pathLst>
              <a:path w="410209" h="41910">
                <a:moveTo>
                  <a:pt x="408193" y="22301"/>
                </a:moveTo>
                <a:lnTo>
                  <a:pt x="408244" y="23088"/>
                </a:lnTo>
                <a:lnTo>
                  <a:pt x="409018" y="29451"/>
                </a:lnTo>
                <a:lnTo>
                  <a:pt x="409488" y="35483"/>
                </a:lnTo>
                <a:lnTo>
                  <a:pt x="409691" y="41528"/>
                </a:lnTo>
                <a:lnTo>
                  <a:pt x="409729" y="40843"/>
                </a:lnTo>
                <a:lnTo>
                  <a:pt x="409488" y="34632"/>
                </a:lnTo>
                <a:lnTo>
                  <a:pt x="408980" y="28447"/>
                </a:lnTo>
                <a:lnTo>
                  <a:pt x="408193" y="22301"/>
                </a:lnTo>
                <a:close/>
              </a:path>
              <a:path w="410209" h="41910">
                <a:moveTo>
                  <a:pt x="2999" y="0"/>
                </a:moveTo>
                <a:lnTo>
                  <a:pt x="1398" y="10339"/>
                </a:lnTo>
                <a:lnTo>
                  <a:pt x="416" y="20726"/>
                </a:lnTo>
                <a:lnTo>
                  <a:pt x="0" y="31132"/>
                </a:lnTo>
                <a:lnTo>
                  <a:pt x="167" y="41528"/>
                </a:lnTo>
                <a:lnTo>
                  <a:pt x="61" y="30641"/>
                </a:lnTo>
                <a:lnTo>
                  <a:pt x="496" y="20397"/>
                </a:lnTo>
                <a:lnTo>
                  <a:pt x="1480" y="10175"/>
                </a:lnTo>
                <a:lnTo>
                  <a:pt x="2999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8" name="object 98"/>
          <p:cNvSpPr/>
          <p:nvPr/>
        </p:nvSpPr>
        <p:spPr>
          <a:xfrm>
            <a:off x="6844703" y="5811964"/>
            <a:ext cx="202095" cy="16844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99" name="object 99"/>
          <p:cNvSpPr/>
          <p:nvPr/>
        </p:nvSpPr>
        <p:spPr>
          <a:xfrm>
            <a:off x="6841959" y="5980404"/>
            <a:ext cx="410209" cy="41275"/>
          </a:xfrm>
          <a:custGeom>
            <a:avLst/>
            <a:gdLst/>
            <a:ahLst/>
            <a:cxnLst/>
            <a:rect l="l" t="t" r="r" b="b"/>
            <a:pathLst>
              <a:path w="410209" h="41275">
                <a:moveTo>
                  <a:pt x="5054" y="0"/>
                </a:moveTo>
                <a:lnTo>
                  <a:pt x="2806" y="0"/>
                </a:lnTo>
                <a:lnTo>
                  <a:pt x="1289" y="10168"/>
                </a:lnTo>
                <a:lnTo>
                  <a:pt x="307" y="20388"/>
                </a:lnTo>
                <a:lnTo>
                  <a:pt x="52" y="26425"/>
                </a:lnTo>
                <a:lnTo>
                  <a:pt x="0" y="40881"/>
                </a:lnTo>
                <a:lnTo>
                  <a:pt x="387" y="33636"/>
                </a:lnTo>
                <a:lnTo>
                  <a:pt x="1035" y="26425"/>
                </a:lnTo>
                <a:lnTo>
                  <a:pt x="1939" y="19257"/>
                </a:lnTo>
                <a:lnTo>
                  <a:pt x="3098" y="12141"/>
                </a:lnTo>
                <a:lnTo>
                  <a:pt x="3632" y="8051"/>
                </a:lnTo>
                <a:lnTo>
                  <a:pt x="4292" y="4013"/>
                </a:lnTo>
                <a:lnTo>
                  <a:pt x="5054" y="0"/>
                </a:lnTo>
                <a:close/>
              </a:path>
              <a:path w="410209" h="41275">
                <a:moveTo>
                  <a:pt x="406730" y="0"/>
                </a:moveTo>
                <a:lnTo>
                  <a:pt x="404952" y="0"/>
                </a:lnTo>
                <a:lnTo>
                  <a:pt x="406361" y="7302"/>
                </a:lnTo>
                <a:lnTo>
                  <a:pt x="407390" y="14744"/>
                </a:lnTo>
                <a:lnTo>
                  <a:pt x="408000" y="22301"/>
                </a:lnTo>
                <a:lnTo>
                  <a:pt x="408787" y="28435"/>
                </a:lnTo>
                <a:lnTo>
                  <a:pt x="409308" y="34632"/>
                </a:lnTo>
                <a:lnTo>
                  <a:pt x="409536" y="40843"/>
                </a:lnTo>
                <a:lnTo>
                  <a:pt x="409616" y="34632"/>
                </a:lnTo>
                <a:lnTo>
                  <a:pt x="409575" y="28435"/>
                </a:lnTo>
                <a:lnTo>
                  <a:pt x="409233" y="20378"/>
                </a:lnTo>
                <a:lnTo>
                  <a:pt x="408249" y="10166"/>
                </a:lnTo>
                <a:lnTo>
                  <a:pt x="40673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0" name="object 100"/>
          <p:cNvSpPr/>
          <p:nvPr/>
        </p:nvSpPr>
        <p:spPr>
          <a:xfrm>
            <a:off x="6844766" y="5811964"/>
            <a:ext cx="403936" cy="168440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1" name="object 101"/>
          <p:cNvSpPr/>
          <p:nvPr/>
        </p:nvSpPr>
        <p:spPr>
          <a:xfrm>
            <a:off x="7046976" y="5815698"/>
            <a:ext cx="202996" cy="187007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2" name="object 102"/>
          <p:cNvSpPr/>
          <p:nvPr/>
        </p:nvSpPr>
        <p:spPr>
          <a:xfrm>
            <a:off x="6845058" y="5815698"/>
            <a:ext cx="405130" cy="187325"/>
          </a:xfrm>
          <a:custGeom>
            <a:avLst/>
            <a:gdLst/>
            <a:ahLst/>
            <a:cxnLst/>
            <a:rect l="l" t="t" r="r" b="b"/>
            <a:pathLst>
              <a:path w="405129" h="187325">
                <a:moveTo>
                  <a:pt x="251627" y="6667"/>
                </a:moveTo>
                <a:lnTo>
                  <a:pt x="202844" y="6667"/>
                </a:lnTo>
                <a:lnTo>
                  <a:pt x="241538" y="10549"/>
                </a:lnTo>
                <a:lnTo>
                  <a:pt x="278757" y="21847"/>
                </a:lnTo>
                <a:lnTo>
                  <a:pt x="313126" y="39934"/>
                </a:lnTo>
                <a:lnTo>
                  <a:pt x="343547" y="64325"/>
                </a:lnTo>
                <a:lnTo>
                  <a:pt x="384455" y="120292"/>
                </a:lnTo>
                <a:lnTo>
                  <a:pt x="404875" y="187147"/>
                </a:lnTo>
                <a:lnTo>
                  <a:pt x="404774" y="185966"/>
                </a:lnTo>
                <a:lnTo>
                  <a:pt x="396305" y="142867"/>
                </a:lnTo>
                <a:lnTo>
                  <a:pt x="379267" y="103547"/>
                </a:lnTo>
                <a:lnTo>
                  <a:pt x="354700" y="69045"/>
                </a:lnTo>
                <a:lnTo>
                  <a:pt x="323641" y="40400"/>
                </a:lnTo>
                <a:lnTo>
                  <a:pt x="287131" y="18652"/>
                </a:lnTo>
                <a:lnTo>
                  <a:pt x="251627" y="6667"/>
                </a:lnTo>
                <a:close/>
              </a:path>
              <a:path w="405129" h="187325">
                <a:moveTo>
                  <a:pt x="201891" y="0"/>
                </a:moveTo>
                <a:lnTo>
                  <a:pt x="153923" y="5683"/>
                </a:lnTo>
                <a:lnTo>
                  <a:pt x="110040" y="21847"/>
                </a:lnTo>
                <a:lnTo>
                  <a:pt x="71574" y="47161"/>
                </a:lnTo>
                <a:lnTo>
                  <a:pt x="39853" y="80294"/>
                </a:lnTo>
                <a:lnTo>
                  <a:pt x="16207" y="119915"/>
                </a:lnTo>
                <a:lnTo>
                  <a:pt x="1968" y="164693"/>
                </a:lnTo>
                <a:lnTo>
                  <a:pt x="0" y="176847"/>
                </a:lnTo>
                <a:lnTo>
                  <a:pt x="8244" y="145379"/>
                </a:lnTo>
                <a:lnTo>
                  <a:pt x="21182" y="115692"/>
                </a:lnTo>
                <a:lnTo>
                  <a:pt x="59728" y="64300"/>
                </a:lnTo>
                <a:lnTo>
                  <a:pt x="90128" y="39923"/>
                </a:lnTo>
                <a:lnTo>
                  <a:pt x="124550" y="21820"/>
                </a:lnTo>
                <a:lnTo>
                  <a:pt x="161689" y="10548"/>
                </a:lnTo>
                <a:lnTo>
                  <a:pt x="200240" y="6667"/>
                </a:lnTo>
                <a:lnTo>
                  <a:pt x="251627" y="6667"/>
                </a:lnTo>
                <a:lnTo>
                  <a:pt x="246210" y="4838"/>
                </a:lnTo>
                <a:lnTo>
                  <a:pt x="201891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3" name="object 103"/>
          <p:cNvSpPr/>
          <p:nvPr/>
        </p:nvSpPr>
        <p:spPr>
          <a:xfrm>
            <a:off x="6881977" y="5854369"/>
            <a:ext cx="329933" cy="3298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4" name="object 104"/>
          <p:cNvSpPr/>
          <p:nvPr/>
        </p:nvSpPr>
        <p:spPr>
          <a:xfrm>
            <a:off x="4362856" y="5322747"/>
            <a:ext cx="1463040" cy="356870"/>
          </a:xfrm>
          <a:custGeom>
            <a:avLst/>
            <a:gdLst/>
            <a:ahLst/>
            <a:cxnLst/>
            <a:rect l="l" t="t" r="r" b="b"/>
            <a:pathLst>
              <a:path w="1463039" h="356870">
                <a:moveTo>
                  <a:pt x="1463027" y="356438"/>
                </a:moveTo>
                <a:lnTo>
                  <a:pt x="0" y="356438"/>
                </a:lnTo>
                <a:lnTo>
                  <a:pt x="0" y="0"/>
                </a:lnTo>
                <a:lnTo>
                  <a:pt x="1463027" y="0"/>
                </a:lnTo>
                <a:lnTo>
                  <a:pt x="1463027" y="356438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5" name="object 105"/>
          <p:cNvSpPr/>
          <p:nvPr/>
        </p:nvSpPr>
        <p:spPr>
          <a:xfrm>
            <a:off x="4362856" y="5288965"/>
            <a:ext cx="360045" cy="390525"/>
          </a:xfrm>
          <a:custGeom>
            <a:avLst/>
            <a:gdLst/>
            <a:ahLst/>
            <a:cxnLst/>
            <a:rect l="l" t="t" r="r" b="b"/>
            <a:pathLst>
              <a:path w="360045" h="390525">
                <a:moveTo>
                  <a:pt x="359778" y="33781"/>
                </a:moveTo>
                <a:lnTo>
                  <a:pt x="0" y="33781"/>
                </a:lnTo>
                <a:lnTo>
                  <a:pt x="0" y="390220"/>
                </a:lnTo>
                <a:lnTo>
                  <a:pt x="359778" y="390220"/>
                </a:lnTo>
                <a:lnTo>
                  <a:pt x="359778" y="33781"/>
                </a:lnTo>
                <a:close/>
              </a:path>
              <a:path w="360045" h="390525">
                <a:moveTo>
                  <a:pt x="179882" y="0"/>
                </a:moveTo>
                <a:lnTo>
                  <a:pt x="146113" y="33781"/>
                </a:lnTo>
                <a:lnTo>
                  <a:pt x="213677" y="33781"/>
                </a:lnTo>
                <a:lnTo>
                  <a:pt x="179882" y="0"/>
                </a:lnTo>
                <a:close/>
              </a:path>
            </a:pathLst>
          </a:custGeom>
          <a:solidFill>
            <a:srgbClr val="F36E3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6" name="object 106"/>
          <p:cNvSpPr/>
          <p:nvPr/>
        </p:nvSpPr>
        <p:spPr>
          <a:xfrm>
            <a:off x="4486237" y="5434812"/>
            <a:ext cx="121069" cy="10896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7" name="object 107"/>
          <p:cNvSpPr/>
          <p:nvPr/>
        </p:nvSpPr>
        <p:spPr>
          <a:xfrm>
            <a:off x="4843398" y="5432818"/>
            <a:ext cx="118275" cy="11095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8" name="object 108"/>
          <p:cNvSpPr/>
          <p:nvPr/>
        </p:nvSpPr>
        <p:spPr>
          <a:xfrm>
            <a:off x="5206161" y="5429186"/>
            <a:ext cx="114566" cy="11457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09" name="object 109"/>
          <p:cNvSpPr/>
          <p:nvPr/>
        </p:nvSpPr>
        <p:spPr>
          <a:xfrm>
            <a:off x="5578157" y="5433809"/>
            <a:ext cx="111010" cy="11060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0" name="object 110"/>
          <p:cNvSpPr/>
          <p:nvPr/>
        </p:nvSpPr>
        <p:spPr>
          <a:xfrm>
            <a:off x="4682096" y="5698655"/>
            <a:ext cx="201358" cy="20134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1" name="object 111"/>
          <p:cNvSpPr/>
          <p:nvPr/>
        </p:nvSpPr>
        <p:spPr>
          <a:xfrm>
            <a:off x="5320779" y="5700153"/>
            <a:ext cx="198348" cy="19833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2" name="object 112"/>
          <p:cNvSpPr/>
          <p:nvPr/>
        </p:nvSpPr>
        <p:spPr>
          <a:xfrm>
            <a:off x="4910950" y="5815698"/>
            <a:ext cx="407670" cy="407670"/>
          </a:xfrm>
          <a:custGeom>
            <a:avLst/>
            <a:gdLst/>
            <a:ahLst/>
            <a:cxnLst/>
            <a:rect l="l" t="t" r="r" b="b"/>
            <a:pathLst>
              <a:path w="407670" h="407670">
                <a:moveTo>
                  <a:pt x="203631" y="0"/>
                </a:moveTo>
                <a:lnTo>
                  <a:pt x="156946" y="5380"/>
                </a:lnTo>
                <a:lnTo>
                  <a:pt x="114087" y="20705"/>
                </a:lnTo>
                <a:lnTo>
                  <a:pt x="76277" y="44750"/>
                </a:lnTo>
                <a:lnTo>
                  <a:pt x="44740" y="76293"/>
                </a:lnTo>
                <a:lnTo>
                  <a:pt x="20700" y="114107"/>
                </a:lnTo>
                <a:lnTo>
                  <a:pt x="5378" y="156970"/>
                </a:lnTo>
                <a:lnTo>
                  <a:pt x="0" y="203657"/>
                </a:lnTo>
                <a:lnTo>
                  <a:pt x="5378" y="250347"/>
                </a:lnTo>
                <a:lnTo>
                  <a:pt x="20700" y="293202"/>
                </a:lnTo>
                <a:lnTo>
                  <a:pt x="44740" y="331002"/>
                </a:lnTo>
                <a:lnTo>
                  <a:pt x="76277" y="362525"/>
                </a:lnTo>
                <a:lnTo>
                  <a:pt x="114087" y="386552"/>
                </a:lnTo>
                <a:lnTo>
                  <a:pt x="156946" y="401863"/>
                </a:lnTo>
                <a:lnTo>
                  <a:pt x="203631" y="407238"/>
                </a:lnTo>
                <a:lnTo>
                  <a:pt x="250317" y="401863"/>
                </a:lnTo>
                <a:lnTo>
                  <a:pt x="293176" y="386552"/>
                </a:lnTo>
                <a:lnTo>
                  <a:pt x="330985" y="362525"/>
                </a:lnTo>
                <a:lnTo>
                  <a:pt x="362522" y="331002"/>
                </a:lnTo>
                <a:lnTo>
                  <a:pt x="386563" y="293202"/>
                </a:lnTo>
                <a:lnTo>
                  <a:pt x="401884" y="250347"/>
                </a:lnTo>
                <a:lnTo>
                  <a:pt x="407263" y="203657"/>
                </a:lnTo>
                <a:lnTo>
                  <a:pt x="401884" y="156970"/>
                </a:lnTo>
                <a:lnTo>
                  <a:pt x="386563" y="114107"/>
                </a:lnTo>
                <a:lnTo>
                  <a:pt x="362522" y="76293"/>
                </a:lnTo>
                <a:lnTo>
                  <a:pt x="330985" y="44750"/>
                </a:lnTo>
                <a:lnTo>
                  <a:pt x="293176" y="20705"/>
                </a:lnTo>
                <a:lnTo>
                  <a:pt x="250317" y="5380"/>
                </a:lnTo>
                <a:lnTo>
                  <a:pt x="20363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3" name="object 113"/>
          <p:cNvSpPr/>
          <p:nvPr/>
        </p:nvSpPr>
        <p:spPr>
          <a:xfrm>
            <a:off x="4909411" y="5980404"/>
            <a:ext cx="5080" cy="41910"/>
          </a:xfrm>
          <a:custGeom>
            <a:avLst/>
            <a:gdLst/>
            <a:ahLst/>
            <a:cxnLst/>
            <a:rect l="l" t="t" r="r" b="b"/>
            <a:pathLst>
              <a:path w="5079" h="41910">
                <a:moveTo>
                  <a:pt x="4612" y="0"/>
                </a:moveTo>
                <a:lnTo>
                  <a:pt x="2936" y="0"/>
                </a:lnTo>
                <a:lnTo>
                  <a:pt x="1403" y="10339"/>
                </a:lnTo>
                <a:lnTo>
                  <a:pt x="418" y="20726"/>
                </a:lnTo>
                <a:lnTo>
                  <a:pt x="0" y="31132"/>
                </a:lnTo>
                <a:lnTo>
                  <a:pt x="167" y="41528"/>
                </a:lnTo>
                <a:lnTo>
                  <a:pt x="434" y="33769"/>
                </a:lnTo>
                <a:lnTo>
                  <a:pt x="1119" y="26047"/>
                </a:lnTo>
                <a:lnTo>
                  <a:pt x="2262" y="18414"/>
                </a:lnTo>
                <a:lnTo>
                  <a:pt x="2745" y="12255"/>
                </a:lnTo>
                <a:lnTo>
                  <a:pt x="3532" y="6108"/>
                </a:lnTo>
                <a:lnTo>
                  <a:pt x="4612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4" name="object 114"/>
          <p:cNvSpPr/>
          <p:nvPr/>
        </p:nvSpPr>
        <p:spPr>
          <a:xfrm>
            <a:off x="4912334" y="5811964"/>
            <a:ext cx="202920" cy="168440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5" name="object 115"/>
          <p:cNvSpPr/>
          <p:nvPr/>
        </p:nvSpPr>
        <p:spPr>
          <a:xfrm>
            <a:off x="5311762" y="5968314"/>
            <a:ext cx="8255" cy="53975"/>
          </a:xfrm>
          <a:custGeom>
            <a:avLst/>
            <a:gdLst/>
            <a:ahLst/>
            <a:cxnLst/>
            <a:rect l="l" t="t" r="r" b="b"/>
            <a:pathLst>
              <a:path w="8254" h="53975">
                <a:moveTo>
                  <a:pt x="0" y="0"/>
                </a:moveTo>
                <a:lnTo>
                  <a:pt x="1972" y="8379"/>
                </a:lnTo>
                <a:lnTo>
                  <a:pt x="3597" y="16883"/>
                </a:lnTo>
                <a:lnTo>
                  <a:pt x="4864" y="25508"/>
                </a:lnTo>
                <a:lnTo>
                  <a:pt x="5765" y="34251"/>
                </a:lnTo>
                <a:lnTo>
                  <a:pt x="6591" y="40665"/>
                </a:lnTo>
                <a:lnTo>
                  <a:pt x="7124" y="47129"/>
                </a:lnTo>
                <a:lnTo>
                  <a:pt x="7340" y="53619"/>
                </a:lnTo>
                <a:lnTo>
                  <a:pt x="7632" y="47129"/>
                </a:lnTo>
                <a:lnTo>
                  <a:pt x="2163" y="7558"/>
                </a:lnTo>
                <a:lnTo>
                  <a:pt x="0" y="0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6" name="object 116"/>
          <p:cNvSpPr/>
          <p:nvPr/>
        </p:nvSpPr>
        <p:spPr>
          <a:xfrm>
            <a:off x="4911674" y="5980391"/>
            <a:ext cx="406400" cy="18415"/>
          </a:xfrm>
          <a:custGeom>
            <a:avLst/>
            <a:gdLst/>
            <a:ahLst/>
            <a:cxnLst/>
            <a:rect l="l" t="t" r="r" b="b"/>
            <a:pathLst>
              <a:path w="406400" h="18414">
                <a:moveTo>
                  <a:pt x="2984" y="0"/>
                </a:moveTo>
                <a:lnTo>
                  <a:pt x="2349" y="0"/>
                </a:lnTo>
                <a:lnTo>
                  <a:pt x="1270" y="6121"/>
                </a:lnTo>
                <a:lnTo>
                  <a:pt x="482" y="12255"/>
                </a:lnTo>
                <a:lnTo>
                  <a:pt x="0" y="18415"/>
                </a:lnTo>
                <a:lnTo>
                  <a:pt x="304" y="16332"/>
                </a:lnTo>
                <a:lnTo>
                  <a:pt x="647" y="14262"/>
                </a:lnTo>
                <a:lnTo>
                  <a:pt x="1028" y="12192"/>
                </a:lnTo>
                <a:lnTo>
                  <a:pt x="1562" y="8077"/>
                </a:lnTo>
                <a:lnTo>
                  <a:pt x="2209" y="4025"/>
                </a:lnTo>
                <a:lnTo>
                  <a:pt x="2984" y="0"/>
                </a:lnTo>
                <a:close/>
              </a:path>
              <a:path w="406400" h="18414">
                <a:moveTo>
                  <a:pt x="404660" y="0"/>
                </a:moveTo>
                <a:lnTo>
                  <a:pt x="404495" y="0"/>
                </a:lnTo>
                <a:lnTo>
                  <a:pt x="405094" y="3162"/>
                </a:lnTo>
                <a:lnTo>
                  <a:pt x="405641" y="6324"/>
                </a:lnTo>
                <a:lnTo>
                  <a:pt x="406095" y="9486"/>
                </a:lnTo>
                <a:lnTo>
                  <a:pt x="405697" y="6299"/>
                </a:lnTo>
                <a:lnTo>
                  <a:pt x="405229" y="3149"/>
                </a:lnTo>
                <a:lnTo>
                  <a:pt x="40466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7" name="object 117"/>
          <p:cNvSpPr/>
          <p:nvPr/>
        </p:nvSpPr>
        <p:spPr>
          <a:xfrm>
            <a:off x="4914023" y="5811964"/>
            <a:ext cx="402310" cy="168440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8" name="object 118"/>
          <p:cNvSpPr/>
          <p:nvPr/>
        </p:nvSpPr>
        <p:spPr>
          <a:xfrm>
            <a:off x="5115420" y="5815710"/>
            <a:ext cx="203276" cy="183286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19" name="object 119"/>
          <p:cNvSpPr/>
          <p:nvPr/>
        </p:nvSpPr>
        <p:spPr>
          <a:xfrm>
            <a:off x="4912690" y="5815710"/>
            <a:ext cx="405130" cy="187325"/>
          </a:xfrm>
          <a:custGeom>
            <a:avLst/>
            <a:gdLst/>
            <a:ahLst/>
            <a:cxnLst/>
            <a:rect l="l" t="t" r="r" b="b"/>
            <a:pathLst>
              <a:path w="405129" h="187325">
                <a:moveTo>
                  <a:pt x="252184" y="6667"/>
                </a:moveTo>
                <a:lnTo>
                  <a:pt x="202844" y="6667"/>
                </a:lnTo>
                <a:lnTo>
                  <a:pt x="241533" y="10549"/>
                </a:lnTo>
                <a:lnTo>
                  <a:pt x="278754" y="21847"/>
                </a:lnTo>
                <a:lnTo>
                  <a:pt x="313129" y="39934"/>
                </a:lnTo>
                <a:lnTo>
                  <a:pt x="343560" y="64325"/>
                </a:lnTo>
                <a:lnTo>
                  <a:pt x="384390" y="120161"/>
                </a:lnTo>
                <a:lnTo>
                  <a:pt x="404837" y="186855"/>
                </a:lnTo>
                <a:lnTo>
                  <a:pt x="403936" y="178111"/>
                </a:lnTo>
                <a:lnTo>
                  <a:pt x="383242" y="110947"/>
                </a:lnTo>
                <a:lnTo>
                  <a:pt x="359116" y="74239"/>
                </a:lnTo>
                <a:lnTo>
                  <a:pt x="327847" y="43635"/>
                </a:lnTo>
                <a:lnTo>
                  <a:pt x="290590" y="20290"/>
                </a:lnTo>
                <a:lnTo>
                  <a:pt x="252184" y="6667"/>
                </a:lnTo>
                <a:close/>
              </a:path>
              <a:path w="405129" h="187325">
                <a:moveTo>
                  <a:pt x="202730" y="0"/>
                </a:moveTo>
                <a:lnTo>
                  <a:pt x="201891" y="0"/>
                </a:lnTo>
                <a:lnTo>
                  <a:pt x="153927" y="5683"/>
                </a:lnTo>
                <a:lnTo>
                  <a:pt x="110046" y="21847"/>
                </a:lnTo>
                <a:lnTo>
                  <a:pt x="71578" y="47161"/>
                </a:lnTo>
                <a:lnTo>
                  <a:pt x="39855" y="80294"/>
                </a:lnTo>
                <a:lnTo>
                  <a:pt x="16208" y="119915"/>
                </a:lnTo>
                <a:lnTo>
                  <a:pt x="1968" y="164693"/>
                </a:lnTo>
                <a:lnTo>
                  <a:pt x="0" y="176872"/>
                </a:lnTo>
                <a:lnTo>
                  <a:pt x="8239" y="145403"/>
                </a:lnTo>
                <a:lnTo>
                  <a:pt x="21177" y="115709"/>
                </a:lnTo>
                <a:lnTo>
                  <a:pt x="59728" y="64300"/>
                </a:lnTo>
                <a:lnTo>
                  <a:pt x="90127" y="39923"/>
                </a:lnTo>
                <a:lnTo>
                  <a:pt x="124545" y="21820"/>
                </a:lnTo>
                <a:lnTo>
                  <a:pt x="161683" y="10548"/>
                </a:lnTo>
                <a:lnTo>
                  <a:pt x="200240" y="6667"/>
                </a:lnTo>
                <a:lnTo>
                  <a:pt x="252184" y="6667"/>
                </a:lnTo>
                <a:lnTo>
                  <a:pt x="248500" y="5360"/>
                </a:lnTo>
                <a:lnTo>
                  <a:pt x="202730" y="0"/>
                </a:lnTo>
                <a:close/>
              </a:path>
              <a:path w="405129" h="187325">
                <a:moveTo>
                  <a:pt x="202844" y="6667"/>
                </a:moveTo>
                <a:lnTo>
                  <a:pt x="201129" y="6667"/>
                </a:lnTo>
                <a:lnTo>
                  <a:pt x="201574" y="6680"/>
                </a:lnTo>
                <a:lnTo>
                  <a:pt x="202844" y="6667"/>
                </a:lnTo>
                <a:close/>
              </a:path>
            </a:pathLst>
          </a:custGeom>
          <a:solidFill>
            <a:srgbClr val="E3E3E2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0" name="object 120"/>
          <p:cNvSpPr/>
          <p:nvPr/>
        </p:nvSpPr>
        <p:spPr>
          <a:xfrm>
            <a:off x="4949621" y="5854369"/>
            <a:ext cx="329933" cy="3298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1" name="object 121"/>
          <p:cNvSpPr/>
          <p:nvPr/>
        </p:nvSpPr>
        <p:spPr>
          <a:xfrm>
            <a:off x="8346046" y="5012969"/>
            <a:ext cx="1210310" cy="678815"/>
          </a:xfrm>
          <a:custGeom>
            <a:avLst/>
            <a:gdLst/>
            <a:ahLst/>
            <a:cxnLst/>
            <a:rect l="l" t="t" r="r" b="b"/>
            <a:pathLst>
              <a:path w="1210309" h="678814">
                <a:moveTo>
                  <a:pt x="1209941" y="678675"/>
                </a:moveTo>
                <a:lnTo>
                  <a:pt x="0" y="678675"/>
                </a:lnTo>
                <a:lnTo>
                  <a:pt x="0" y="0"/>
                </a:lnTo>
                <a:lnTo>
                  <a:pt x="1209941" y="0"/>
                </a:lnTo>
                <a:lnTo>
                  <a:pt x="1209941" y="678675"/>
                </a:lnTo>
                <a:close/>
              </a:path>
            </a:pathLst>
          </a:custGeom>
          <a:solidFill>
            <a:srgbClr val="171414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2" name="object 122"/>
          <p:cNvSpPr/>
          <p:nvPr/>
        </p:nvSpPr>
        <p:spPr>
          <a:xfrm>
            <a:off x="8349716" y="5016918"/>
            <a:ext cx="1202613" cy="67086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3" name="object 123"/>
          <p:cNvSpPr/>
          <p:nvPr/>
        </p:nvSpPr>
        <p:spPr>
          <a:xfrm>
            <a:off x="8423122" y="5572074"/>
            <a:ext cx="1055801" cy="72986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4" name="object 124"/>
          <p:cNvSpPr/>
          <p:nvPr/>
        </p:nvSpPr>
        <p:spPr>
          <a:xfrm>
            <a:off x="8438210" y="5508129"/>
            <a:ext cx="279006" cy="66395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5" name="object 125"/>
          <p:cNvSpPr/>
          <p:nvPr/>
        </p:nvSpPr>
        <p:spPr>
          <a:xfrm>
            <a:off x="8611374" y="5035029"/>
            <a:ext cx="656272" cy="42519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6" name="object 126"/>
          <p:cNvSpPr/>
          <p:nvPr/>
        </p:nvSpPr>
        <p:spPr>
          <a:xfrm>
            <a:off x="7558595" y="4339856"/>
            <a:ext cx="200025" cy="267335"/>
          </a:xfrm>
          <a:custGeom>
            <a:avLst/>
            <a:gdLst/>
            <a:ahLst/>
            <a:cxnLst/>
            <a:rect l="l" t="t" r="r" b="b"/>
            <a:pathLst>
              <a:path w="200025" h="267335">
                <a:moveTo>
                  <a:pt x="173532" y="0"/>
                </a:moveTo>
                <a:lnTo>
                  <a:pt x="0" y="213880"/>
                </a:lnTo>
                <a:lnTo>
                  <a:pt x="138341" y="267246"/>
                </a:lnTo>
                <a:lnTo>
                  <a:pt x="139382" y="263385"/>
                </a:lnTo>
                <a:lnTo>
                  <a:pt x="132435" y="261518"/>
                </a:lnTo>
                <a:lnTo>
                  <a:pt x="134089" y="257905"/>
                </a:lnTo>
                <a:lnTo>
                  <a:pt x="11810" y="210718"/>
                </a:lnTo>
                <a:lnTo>
                  <a:pt x="175475" y="9016"/>
                </a:lnTo>
                <a:lnTo>
                  <a:pt x="191411" y="9016"/>
                </a:lnTo>
                <a:lnTo>
                  <a:pt x="173532" y="0"/>
                </a:lnTo>
                <a:close/>
              </a:path>
              <a:path w="200025" h="267335">
                <a:moveTo>
                  <a:pt x="199542" y="177759"/>
                </a:moveTo>
                <a:lnTo>
                  <a:pt x="182381" y="187091"/>
                </a:lnTo>
                <a:lnTo>
                  <a:pt x="151419" y="220063"/>
                </a:lnTo>
                <a:lnTo>
                  <a:pt x="134089" y="257905"/>
                </a:lnTo>
                <a:lnTo>
                  <a:pt x="137198" y="259105"/>
                </a:lnTo>
                <a:lnTo>
                  <a:pt x="135915" y="262458"/>
                </a:lnTo>
                <a:lnTo>
                  <a:pt x="139382" y="263385"/>
                </a:lnTo>
                <a:lnTo>
                  <a:pt x="157380" y="224076"/>
                </a:lnTo>
                <a:lnTo>
                  <a:pt x="186774" y="192771"/>
                </a:lnTo>
                <a:lnTo>
                  <a:pt x="199542" y="185827"/>
                </a:lnTo>
                <a:lnTo>
                  <a:pt x="199542" y="177759"/>
                </a:lnTo>
                <a:close/>
              </a:path>
              <a:path w="200025" h="267335">
                <a:moveTo>
                  <a:pt x="134089" y="257905"/>
                </a:moveTo>
                <a:lnTo>
                  <a:pt x="132435" y="261518"/>
                </a:lnTo>
                <a:lnTo>
                  <a:pt x="135915" y="262458"/>
                </a:lnTo>
                <a:lnTo>
                  <a:pt x="137198" y="259105"/>
                </a:lnTo>
                <a:lnTo>
                  <a:pt x="134089" y="257905"/>
                </a:lnTo>
                <a:close/>
              </a:path>
              <a:path w="200025" h="267335">
                <a:moveTo>
                  <a:pt x="191411" y="9016"/>
                </a:moveTo>
                <a:lnTo>
                  <a:pt x="175475" y="9016"/>
                </a:lnTo>
                <a:lnTo>
                  <a:pt x="199542" y="21158"/>
                </a:lnTo>
                <a:lnTo>
                  <a:pt x="199542" y="13117"/>
                </a:lnTo>
                <a:lnTo>
                  <a:pt x="191411" y="9016"/>
                </a:lnTo>
                <a:close/>
              </a:path>
            </a:pathLst>
          </a:custGeom>
          <a:solidFill>
            <a:srgbClr val="74904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7" name="object 127"/>
          <p:cNvSpPr/>
          <p:nvPr/>
        </p:nvSpPr>
        <p:spPr>
          <a:xfrm>
            <a:off x="7729016" y="4568025"/>
            <a:ext cx="29133" cy="138849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8" name="object 128"/>
          <p:cNvSpPr/>
          <p:nvPr/>
        </p:nvSpPr>
        <p:spPr>
          <a:xfrm>
            <a:off x="7725423" y="4563375"/>
            <a:ext cx="33020" cy="148590"/>
          </a:xfrm>
          <a:custGeom>
            <a:avLst/>
            <a:gdLst/>
            <a:ahLst/>
            <a:cxnLst/>
            <a:rect l="l" t="t" r="r" b="b"/>
            <a:pathLst>
              <a:path w="33020" h="148589">
                <a:moveTo>
                  <a:pt x="32715" y="0"/>
                </a:moveTo>
                <a:lnTo>
                  <a:pt x="8215" y="34239"/>
                </a:lnTo>
                <a:lnTo>
                  <a:pt x="0" y="74067"/>
                </a:lnTo>
                <a:lnTo>
                  <a:pt x="2124" y="94701"/>
                </a:lnTo>
                <a:lnTo>
                  <a:pt x="8215" y="113917"/>
                </a:lnTo>
                <a:lnTo>
                  <a:pt x="17846" y="131300"/>
                </a:lnTo>
                <a:lnTo>
                  <a:pt x="30594" y="146432"/>
                </a:lnTo>
                <a:lnTo>
                  <a:pt x="32715" y="148148"/>
                </a:lnTo>
                <a:lnTo>
                  <a:pt x="32715" y="137849"/>
                </a:lnTo>
                <a:lnTo>
                  <a:pt x="23761" y="127213"/>
                </a:lnTo>
                <a:lnTo>
                  <a:pt x="14817" y="111069"/>
                </a:lnTo>
                <a:lnTo>
                  <a:pt x="9164" y="93229"/>
                </a:lnTo>
                <a:lnTo>
                  <a:pt x="7188" y="74067"/>
                </a:lnTo>
                <a:lnTo>
                  <a:pt x="9164" y="54919"/>
                </a:lnTo>
                <a:lnTo>
                  <a:pt x="14817" y="37082"/>
                </a:lnTo>
                <a:lnTo>
                  <a:pt x="23761" y="20936"/>
                </a:lnTo>
                <a:lnTo>
                  <a:pt x="32715" y="10299"/>
                </a:lnTo>
                <a:lnTo>
                  <a:pt x="32715" y="0"/>
                </a:lnTo>
                <a:close/>
              </a:path>
            </a:pathLst>
          </a:custGeom>
          <a:solidFill>
            <a:srgbClr val="74904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29" name="object 129"/>
          <p:cNvSpPr/>
          <p:nvPr/>
        </p:nvSpPr>
        <p:spPr>
          <a:xfrm>
            <a:off x="6520833" y="4877904"/>
            <a:ext cx="676275" cy="657225"/>
          </a:xfrm>
          <a:custGeom>
            <a:avLst/>
            <a:gdLst/>
            <a:ahLst/>
            <a:cxnLst/>
            <a:rect l="l" t="t" r="r" b="b"/>
            <a:pathLst>
              <a:path w="676275" h="657225">
                <a:moveTo>
                  <a:pt x="328428" y="0"/>
                </a:moveTo>
                <a:lnTo>
                  <a:pt x="20974" y="321881"/>
                </a:lnTo>
                <a:lnTo>
                  <a:pt x="0" y="657148"/>
                </a:lnTo>
                <a:lnTo>
                  <a:pt x="7200" y="657148"/>
                </a:lnTo>
                <a:lnTo>
                  <a:pt x="27984" y="324954"/>
                </a:lnTo>
                <a:lnTo>
                  <a:pt x="329190" y="9613"/>
                </a:lnTo>
                <a:lnTo>
                  <a:pt x="341100" y="9613"/>
                </a:lnTo>
                <a:lnTo>
                  <a:pt x="328428" y="0"/>
                </a:lnTo>
                <a:close/>
              </a:path>
              <a:path w="676275" h="657225">
                <a:moveTo>
                  <a:pt x="341100" y="9613"/>
                </a:moveTo>
                <a:lnTo>
                  <a:pt x="329190" y="9613"/>
                </a:lnTo>
                <a:lnTo>
                  <a:pt x="667074" y="265976"/>
                </a:lnTo>
                <a:lnTo>
                  <a:pt x="498354" y="625894"/>
                </a:lnTo>
                <a:lnTo>
                  <a:pt x="459415" y="657148"/>
                </a:lnTo>
                <a:lnTo>
                  <a:pt x="470896" y="657148"/>
                </a:lnTo>
                <a:lnTo>
                  <a:pt x="504158" y="630453"/>
                </a:lnTo>
                <a:lnTo>
                  <a:pt x="676065" y="263753"/>
                </a:lnTo>
                <a:lnTo>
                  <a:pt x="341100" y="9613"/>
                </a:lnTo>
                <a:close/>
              </a:path>
            </a:pathLst>
          </a:custGeom>
          <a:solidFill>
            <a:srgbClr val="74904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0" name="object 130"/>
          <p:cNvSpPr/>
          <p:nvPr/>
        </p:nvSpPr>
        <p:spPr>
          <a:xfrm>
            <a:off x="6289535" y="4364875"/>
            <a:ext cx="175895" cy="398145"/>
          </a:xfrm>
          <a:custGeom>
            <a:avLst/>
            <a:gdLst/>
            <a:ahLst/>
            <a:cxnLst/>
            <a:rect l="l" t="t" r="r" b="b"/>
            <a:pathLst>
              <a:path w="175895" h="398145">
                <a:moveTo>
                  <a:pt x="44526" y="0"/>
                </a:moveTo>
                <a:lnTo>
                  <a:pt x="0" y="147371"/>
                </a:lnTo>
                <a:lnTo>
                  <a:pt x="0" y="185879"/>
                </a:lnTo>
                <a:lnTo>
                  <a:pt x="127546" y="397725"/>
                </a:lnTo>
                <a:lnTo>
                  <a:pt x="130454" y="396443"/>
                </a:lnTo>
                <a:lnTo>
                  <a:pt x="127533" y="389877"/>
                </a:lnTo>
                <a:lnTo>
                  <a:pt x="130509" y="388691"/>
                </a:lnTo>
                <a:lnTo>
                  <a:pt x="50" y="172034"/>
                </a:lnTo>
                <a:lnTo>
                  <a:pt x="47917" y="13639"/>
                </a:lnTo>
                <a:lnTo>
                  <a:pt x="58026" y="13639"/>
                </a:lnTo>
                <a:lnTo>
                  <a:pt x="44526" y="0"/>
                </a:lnTo>
                <a:close/>
              </a:path>
              <a:path w="175895" h="398145">
                <a:moveTo>
                  <a:pt x="168160" y="378405"/>
                </a:moveTo>
                <a:lnTo>
                  <a:pt x="159996" y="379683"/>
                </a:lnTo>
                <a:lnTo>
                  <a:pt x="148826" y="382301"/>
                </a:lnTo>
                <a:lnTo>
                  <a:pt x="137992" y="385710"/>
                </a:lnTo>
                <a:lnTo>
                  <a:pt x="130509" y="388691"/>
                </a:lnTo>
                <a:lnTo>
                  <a:pt x="132079" y="391299"/>
                </a:lnTo>
                <a:lnTo>
                  <a:pt x="128993" y="393166"/>
                </a:lnTo>
                <a:lnTo>
                  <a:pt x="130454" y="396443"/>
                </a:lnTo>
                <a:lnTo>
                  <a:pt x="140416" y="392476"/>
                </a:lnTo>
                <a:lnTo>
                  <a:pt x="150734" y="389229"/>
                </a:lnTo>
                <a:lnTo>
                  <a:pt x="161374" y="386734"/>
                </a:lnTo>
                <a:lnTo>
                  <a:pt x="172300" y="385025"/>
                </a:lnTo>
                <a:lnTo>
                  <a:pt x="175602" y="384644"/>
                </a:lnTo>
                <a:lnTo>
                  <a:pt x="175481" y="381596"/>
                </a:lnTo>
                <a:lnTo>
                  <a:pt x="168287" y="381596"/>
                </a:lnTo>
                <a:lnTo>
                  <a:pt x="168160" y="378405"/>
                </a:lnTo>
                <a:close/>
              </a:path>
              <a:path w="175895" h="398145">
                <a:moveTo>
                  <a:pt x="130509" y="388691"/>
                </a:moveTo>
                <a:lnTo>
                  <a:pt x="127533" y="389877"/>
                </a:lnTo>
                <a:lnTo>
                  <a:pt x="128993" y="393166"/>
                </a:lnTo>
                <a:lnTo>
                  <a:pt x="132079" y="391299"/>
                </a:lnTo>
                <a:lnTo>
                  <a:pt x="130509" y="388691"/>
                </a:lnTo>
                <a:close/>
              </a:path>
              <a:path w="175895" h="398145">
                <a:moveTo>
                  <a:pt x="171462" y="377888"/>
                </a:moveTo>
                <a:lnTo>
                  <a:pt x="168160" y="378405"/>
                </a:lnTo>
                <a:lnTo>
                  <a:pt x="168287" y="381596"/>
                </a:lnTo>
                <a:lnTo>
                  <a:pt x="171881" y="381457"/>
                </a:lnTo>
                <a:lnTo>
                  <a:pt x="171462" y="377888"/>
                </a:lnTo>
                <a:close/>
              </a:path>
              <a:path w="175895" h="398145">
                <a:moveTo>
                  <a:pt x="175333" y="377888"/>
                </a:moveTo>
                <a:lnTo>
                  <a:pt x="171462" y="377888"/>
                </a:lnTo>
                <a:lnTo>
                  <a:pt x="171881" y="381457"/>
                </a:lnTo>
                <a:lnTo>
                  <a:pt x="168287" y="381596"/>
                </a:lnTo>
                <a:lnTo>
                  <a:pt x="175481" y="381596"/>
                </a:lnTo>
                <a:lnTo>
                  <a:pt x="175333" y="377888"/>
                </a:lnTo>
                <a:close/>
              </a:path>
              <a:path w="175895" h="398145">
                <a:moveTo>
                  <a:pt x="58026" y="13639"/>
                </a:moveTo>
                <a:lnTo>
                  <a:pt x="47917" y="13639"/>
                </a:lnTo>
                <a:lnTo>
                  <a:pt x="158064" y="124917"/>
                </a:lnTo>
                <a:lnTo>
                  <a:pt x="168160" y="378405"/>
                </a:lnTo>
                <a:lnTo>
                  <a:pt x="171462" y="377888"/>
                </a:lnTo>
                <a:lnTo>
                  <a:pt x="175333" y="377888"/>
                </a:lnTo>
                <a:lnTo>
                  <a:pt x="165125" y="121843"/>
                </a:lnTo>
                <a:lnTo>
                  <a:pt x="58026" y="13639"/>
                </a:lnTo>
                <a:close/>
              </a:path>
            </a:pathLst>
          </a:custGeom>
          <a:solidFill>
            <a:srgbClr val="74904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1" name="object 131"/>
          <p:cNvSpPr/>
          <p:nvPr/>
        </p:nvSpPr>
        <p:spPr>
          <a:xfrm>
            <a:off x="6494055" y="4526546"/>
            <a:ext cx="179705" cy="273050"/>
          </a:xfrm>
          <a:custGeom>
            <a:avLst/>
            <a:gdLst/>
            <a:ahLst/>
            <a:cxnLst/>
            <a:rect l="l" t="t" r="r" b="b"/>
            <a:pathLst>
              <a:path w="179704" h="273050">
                <a:moveTo>
                  <a:pt x="15909" y="218496"/>
                </a:moveTo>
                <a:lnTo>
                  <a:pt x="16014" y="221132"/>
                </a:lnTo>
                <a:lnTo>
                  <a:pt x="12420" y="221259"/>
                </a:lnTo>
                <a:lnTo>
                  <a:pt x="11760" y="224802"/>
                </a:lnTo>
                <a:lnTo>
                  <a:pt x="56562" y="240987"/>
                </a:lnTo>
                <a:lnTo>
                  <a:pt x="92849" y="270002"/>
                </a:lnTo>
                <a:lnTo>
                  <a:pt x="95504" y="272935"/>
                </a:lnTo>
                <a:lnTo>
                  <a:pt x="100416" y="267601"/>
                </a:lnTo>
                <a:lnTo>
                  <a:pt x="95529" y="267601"/>
                </a:lnTo>
                <a:lnTo>
                  <a:pt x="92875" y="265163"/>
                </a:lnTo>
                <a:lnTo>
                  <a:pt x="95335" y="262492"/>
                </a:lnTo>
                <a:lnTo>
                  <a:pt x="80439" y="248454"/>
                </a:lnTo>
                <a:lnTo>
                  <a:pt x="60086" y="234724"/>
                </a:lnTo>
                <a:lnTo>
                  <a:pt x="37510" y="224362"/>
                </a:lnTo>
                <a:lnTo>
                  <a:pt x="15909" y="218496"/>
                </a:lnTo>
                <a:close/>
              </a:path>
              <a:path w="179704" h="273050">
                <a:moveTo>
                  <a:pt x="95335" y="262492"/>
                </a:moveTo>
                <a:lnTo>
                  <a:pt x="92875" y="265163"/>
                </a:lnTo>
                <a:lnTo>
                  <a:pt x="95529" y="267601"/>
                </a:lnTo>
                <a:lnTo>
                  <a:pt x="98196" y="265188"/>
                </a:lnTo>
                <a:lnTo>
                  <a:pt x="95335" y="262492"/>
                </a:lnTo>
                <a:close/>
              </a:path>
              <a:path w="179704" h="273050">
                <a:moveTo>
                  <a:pt x="18040" y="18224"/>
                </a:moveTo>
                <a:lnTo>
                  <a:pt x="7937" y="18224"/>
                </a:lnTo>
                <a:lnTo>
                  <a:pt x="169748" y="181698"/>
                </a:lnTo>
                <a:lnTo>
                  <a:pt x="95335" y="262492"/>
                </a:lnTo>
                <a:lnTo>
                  <a:pt x="98196" y="265188"/>
                </a:lnTo>
                <a:lnTo>
                  <a:pt x="95529" y="267601"/>
                </a:lnTo>
                <a:lnTo>
                  <a:pt x="100416" y="267601"/>
                </a:lnTo>
                <a:lnTo>
                  <a:pt x="179692" y="181521"/>
                </a:lnTo>
                <a:lnTo>
                  <a:pt x="18040" y="18224"/>
                </a:lnTo>
                <a:close/>
              </a:path>
              <a:path w="179704" h="273050">
                <a:moveTo>
                  <a:pt x="0" y="0"/>
                </a:moveTo>
                <a:lnTo>
                  <a:pt x="8940" y="224269"/>
                </a:lnTo>
                <a:lnTo>
                  <a:pt x="11760" y="224802"/>
                </a:lnTo>
                <a:lnTo>
                  <a:pt x="13081" y="217728"/>
                </a:lnTo>
                <a:lnTo>
                  <a:pt x="15879" y="217728"/>
                </a:lnTo>
                <a:lnTo>
                  <a:pt x="7937" y="18224"/>
                </a:lnTo>
                <a:lnTo>
                  <a:pt x="18040" y="18224"/>
                </a:lnTo>
                <a:lnTo>
                  <a:pt x="0" y="0"/>
                </a:lnTo>
                <a:close/>
              </a:path>
              <a:path w="179704" h="273050">
                <a:moveTo>
                  <a:pt x="13081" y="217728"/>
                </a:moveTo>
                <a:lnTo>
                  <a:pt x="12420" y="221259"/>
                </a:lnTo>
                <a:lnTo>
                  <a:pt x="16014" y="221132"/>
                </a:lnTo>
                <a:lnTo>
                  <a:pt x="15909" y="218496"/>
                </a:lnTo>
                <a:lnTo>
                  <a:pt x="13081" y="217728"/>
                </a:lnTo>
                <a:close/>
              </a:path>
              <a:path w="179704" h="273050">
                <a:moveTo>
                  <a:pt x="15879" y="217728"/>
                </a:moveTo>
                <a:lnTo>
                  <a:pt x="13081" y="217728"/>
                </a:lnTo>
                <a:lnTo>
                  <a:pt x="15909" y="218496"/>
                </a:lnTo>
                <a:lnTo>
                  <a:pt x="15879" y="217728"/>
                </a:lnTo>
                <a:close/>
              </a:path>
            </a:pathLst>
          </a:custGeom>
          <a:solidFill>
            <a:srgbClr val="74904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2" name="object 132"/>
          <p:cNvSpPr/>
          <p:nvPr/>
        </p:nvSpPr>
        <p:spPr>
          <a:xfrm>
            <a:off x="6367183" y="4780013"/>
            <a:ext cx="223862" cy="219316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3" name="object 133"/>
          <p:cNvSpPr/>
          <p:nvPr/>
        </p:nvSpPr>
        <p:spPr>
          <a:xfrm>
            <a:off x="6363589" y="4776406"/>
            <a:ext cx="231051" cy="22651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4" name="object 134"/>
          <p:cNvSpPr/>
          <p:nvPr/>
        </p:nvSpPr>
        <p:spPr>
          <a:xfrm>
            <a:off x="6585326" y="3714216"/>
            <a:ext cx="242561" cy="149555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5" name="object 135"/>
          <p:cNvSpPr/>
          <p:nvPr/>
        </p:nvSpPr>
        <p:spPr>
          <a:xfrm>
            <a:off x="6814616" y="3714216"/>
            <a:ext cx="259892" cy="146532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6" name="object 136"/>
          <p:cNvSpPr/>
          <p:nvPr/>
        </p:nvSpPr>
        <p:spPr>
          <a:xfrm>
            <a:off x="6810337" y="3714216"/>
            <a:ext cx="269240" cy="150495"/>
          </a:xfrm>
          <a:custGeom>
            <a:avLst/>
            <a:gdLst/>
            <a:ahLst/>
            <a:cxnLst/>
            <a:rect l="l" t="t" r="r" b="b"/>
            <a:pathLst>
              <a:path w="269240" h="150495">
                <a:moveTo>
                  <a:pt x="89153" y="58877"/>
                </a:moveTo>
                <a:lnTo>
                  <a:pt x="89153" y="66078"/>
                </a:lnTo>
                <a:lnTo>
                  <a:pt x="123723" y="72283"/>
                </a:lnTo>
                <a:lnTo>
                  <a:pt x="152777" y="89374"/>
                </a:lnTo>
                <a:lnTo>
                  <a:pt x="174007" y="115036"/>
                </a:lnTo>
                <a:lnTo>
                  <a:pt x="185102" y="146951"/>
                </a:lnTo>
                <a:lnTo>
                  <a:pt x="185572" y="149999"/>
                </a:lnTo>
                <a:lnTo>
                  <a:pt x="244030" y="150139"/>
                </a:lnTo>
                <a:lnTo>
                  <a:pt x="246687" y="146405"/>
                </a:lnTo>
                <a:lnTo>
                  <a:pt x="188658" y="146405"/>
                </a:lnTo>
                <a:lnTo>
                  <a:pt x="188658" y="142811"/>
                </a:lnTo>
                <a:lnTo>
                  <a:pt x="191154" y="142811"/>
                </a:lnTo>
                <a:lnTo>
                  <a:pt x="180265" y="111487"/>
                </a:lnTo>
                <a:lnTo>
                  <a:pt x="157438" y="83899"/>
                </a:lnTo>
                <a:lnTo>
                  <a:pt x="126234" y="65546"/>
                </a:lnTo>
                <a:lnTo>
                  <a:pt x="89153" y="58877"/>
                </a:lnTo>
                <a:close/>
              </a:path>
              <a:path w="269240" h="150495">
                <a:moveTo>
                  <a:pt x="188658" y="142811"/>
                </a:moveTo>
                <a:lnTo>
                  <a:pt x="188658" y="146405"/>
                </a:lnTo>
                <a:lnTo>
                  <a:pt x="192214" y="145859"/>
                </a:lnTo>
                <a:lnTo>
                  <a:pt x="191156" y="142817"/>
                </a:lnTo>
                <a:lnTo>
                  <a:pt x="188658" y="142811"/>
                </a:lnTo>
                <a:close/>
              </a:path>
              <a:path w="269240" h="150495">
                <a:moveTo>
                  <a:pt x="144614" y="0"/>
                </a:moveTo>
                <a:lnTo>
                  <a:pt x="134043" y="0"/>
                </a:lnTo>
                <a:lnTo>
                  <a:pt x="259397" y="116154"/>
                </a:lnTo>
                <a:lnTo>
                  <a:pt x="240321" y="142938"/>
                </a:lnTo>
                <a:lnTo>
                  <a:pt x="191198" y="142938"/>
                </a:lnTo>
                <a:lnTo>
                  <a:pt x="192214" y="145859"/>
                </a:lnTo>
                <a:lnTo>
                  <a:pt x="188658" y="146405"/>
                </a:lnTo>
                <a:lnTo>
                  <a:pt x="246687" y="146405"/>
                </a:lnTo>
                <a:lnTo>
                  <a:pt x="249155" y="142938"/>
                </a:lnTo>
                <a:lnTo>
                  <a:pt x="240321" y="142938"/>
                </a:lnTo>
                <a:lnTo>
                  <a:pt x="249245" y="142811"/>
                </a:lnTo>
                <a:lnTo>
                  <a:pt x="268922" y="115163"/>
                </a:lnTo>
                <a:lnTo>
                  <a:pt x="144614" y="0"/>
                </a:lnTo>
                <a:close/>
              </a:path>
              <a:path w="269240" h="150495">
                <a:moveTo>
                  <a:pt x="191154" y="142811"/>
                </a:moveTo>
                <a:lnTo>
                  <a:pt x="188658" y="142811"/>
                </a:lnTo>
                <a:lnTo>
                  <a:pt x="191156" y="142817"/>
                </a:lnTo>
                <a:close/>
              </a:path>
              <a:path w="269240" h="150495">
                <a:moveTo>
                  <a:pt x="8531" y="0"/>
                </a:moveTo>
                <a:lnTo>
                  <a:pt x="0" y="0"/>
                </a:lnTo>
                <a:lnTo>
                  <a:pt x="47993" y="74980"/>
                </a:lnTo>
                <a:lnTo>
                  <a:pt x="50787" y="73799"/>
                </a:lnTo>
                <a:lnTo>
                  <a:pt x="59853" y="70497"/>
                </a:lnTo>
                <a:lnTo>
                  <a:pt x="49402" y="70497"/>
                </a:lnTo>
                <a:lnTo>
                  <a:pt x="47993" y="67183"/>
                </a:lnTo>
                <a:lnTo>
                  <a:pt x="50863" y="66134"/>
                </a:lnTo>
                <a:lnTo>
                  <a:pt x="8531" y="0"/>
                </a:lnTo>
                <a:close/>
              </a:path>
              <a:path w="269240" h="150495">
                <a:moveTo>
                  <a:pt x="50863" y="66134"/>
                </a:moveTo>
                <a:lnTo>
                  <a:pt x="47993" y="67183"/>
                </a:lnTo>
                <a:lnTo>
                  <a:pt x="49402" y="70497"/>
                </a:lnTo>
                <a:lnTo>
                  <a:pt x="52412" y="68554"/>
                </a:lnTo>
                <a:lnTo>
                  <a:pt x="50863" y="66134"/>
                </a:lnTo>
                <a:close/>
              </a:path>
              <a:path w="269240" h="150495">
                <a:moveTo>
                  <a:pt x="89153" y="58877"/>
                </a:moveTo>
                <a:lnTo>
                  <a:pt x="78332" y="59425"/>
                </a:lnTo>
                <a:lnTo>
                  <a:pt x="67830" y="61030"/>
                </a:lnTo>
                <a:lnTo>
                  <a:pt x="57699" y="63635"/>
                </a:lnTo>
                <a:lnTo>
                  <a:pt x="50863" y="66134"/>
                </a:lnTo>
                <a:lnTo>
                  <a:pt x="52412" y="68554"/>
                </a:lnTo>
                <a:lnTo>
                  <a:pt x="49402" y="70497"/>
                </a:lnTo>
                <a:lnTo>
                  <a:pt x="59853" y="70497"/>
                </a:lnTo>
                <a:lnTo>
                  <a:pt x="69270" y="68081"/>
                </a:lnTo>
                <a:lnTo>
                  <a:pt x="79060" y="66588"/>
                </a:lnTo>
                <a:lnTo>
                  <a:pt x="89153" y="66078"/>
                </a:lnTo>
                <a:lnTo>
                  <a:pt x="89153" y="58877"/>
                </a:lnTo>
                <a:close/>
              </a:path>
            </a:pathLst>
          </a:custGeom>
          <a:solidFill>
            <a:srgbClr val="74904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7" name="object 137"/>
          <p:cNvSpPr/>
          <p:nvPr/>
        </p:nvSpPr>
        <p:spPr>
          <a:xfrm>
            <a:off x="6741820" y="4550359"/>
            <a:ext cx="278130" cy="290830"/>
          </a:xfrm>
          <a:custGeom>
            <a:avLst/>
            <a:gdLst/>
            <a:ahLst/>
            <a:cxnLst/>
            <a:rect l="l" t="t" r="r" b="b"/>
            <a:pathLst>
              <a:path w="278129" h="290829">
                <a:moveTo>
                  <a:pt x="146545" y="0"/>
                </a:moveTo>
                <a:lnTo>
                  <a:pt x="0" y="175171"/>
                </a:lnTo>
                <a:lnTo>
                  <a:pt x="115316" y="290436"/>
                </a:lnTo>
                <a:lnTo>
                  <a:pt x="124404" y="279857"/>
                </a:lnTo>
                <a:lnTo>
                  <a:pt x="114909" y="279857"/>
                </a:lnTo>
                <a:lnTo>
                  <a:pt x="9740" y="174739"/>
                </a:lnTo>
                <a:lnTo>
                  <a:pt x="147624" y="9906"/>
                </a:lnTo>
                <a:lnTo>
                  <a:pt x="159367" y="9906"/>
                </a:lnTo>
                <a:lnTo>
                  <a:pt x="146545" y="0"/>
                </a:lnTo>
                <a:close/>
              </a:path>
              <a:path w="278129" h="290829">
                <a:moveTo>
                  <a:pt x="267353" y="102415"/>
                </a:moveTo>
                <a:lnTo>
                  <a:pt x="114909" y="279857"/>
                </a:lnTo>
                <a:lnTo>
                  <a:pt x="124404" y="279857"/>
                </a:lnTo>
                <a:lnTo>
                  <a:pt x="274857" y="104736"/>
                </a:lnTo>
                <a:lnTo>
                  <a:pt x="270357" y="104736"/>
                </a:lnTo>
                <a:lnTo>
                  <a:pt x="267353" y="102415"/>
                </a:lnTo>
                <a:close/>
              </a:path>
              <a:path w="278129" h="290829">
                <a:moveTo>
                  <a:pt x="269811" y="99555"/>
                </a:moveTo>
                <a:lnTo>
                  <a:pt x="267353" y="102415"/>
                </a:lnTo>
                <a:lnTo>
                  <a:pt x="270357" y="104736"/>
                </a:lnTo>
                <a:lnTo>
                  <a:pt x="272542" y="101892"/>
                </a:lnTo>
                <a:lnTo>
                  <a:pt x="269811" y="99555"/>
                </a:lnTo>
                <a:close/>
              </a:path>
              <a:path w="278129" h="290829">
                <a:moveTo>
                  <a:pt x="274751" y="99047"/>
                </a:moveTo>
                <a:lnTo>
                  <a:pt x="270357" y="104736"/>
                </a:lnTo>
                <a:lnTo>
                  <a:pt x="274857" y="104736"/>
                </a:lnTo>
                <a:lnTo>
                  <a:pt x="277749" y="101371"/>
                </a:lnTo>
                <a:lnTo>
                  <a:pt x="274751" y="99047"/>
                </a:lnTo>
                <a:close/>
              </a:path>
              <a:path w="278129" h="290829">
                <a:moveTo>
                  <a:pt x="159367" y="9906"/>
                </a:moveTo>
                <a:lnTo>
                  <a:pt x="147624" y="9906"/>
                </a:lnTo>
                <a:lnTo>
                  <a:pt x="267353" y="102415"/>
                </a:lnTo>
                <a:lnTo>
                  <a:pt x="269811" y="99555"/>
                </a:lnTo>
                <a:lnTo>
                  <a:pt x="274357" y="99555"/>
                </a:lnTo>
                <a:lnTo>
                  <a:pt x="274751" y="99047"/>
                </a:lnTo>
                <a:lnTo>
                  <a:pt x="159367" y="9906"/>
                </a:lnTo>
                <a:close/>
              </a:path>
              <a:path w="278129" h="290829">
                <a:moveTo>
                  <a:pt x="274357" y="99555"/>
                </a:moveTo>
                <a:lnTo>
                  <a:pt x="269811" y="99555"/>
                </a:lnTo>
                <a:lnTo>
                  <a:pt x="272542" y="101892"/>
                </a:lnTo>
                <a:lnTo>
                  <a:pt x="274357" y="99555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8" name="object 138"/>
          <p:cNvSpPr/>
          <p:nvPr/>
        </p:nvSpPr>
        <p:spPr>
          <a:xfrm>
            <a:off x="7158342" y="4042829"/>
            <a:ext cx="362585" cy="295910"/>
          </a:xfrm>
          <a:custGeom>
            <a:avLst/>
            <a:gdLst/>
            <a:ahLst/>
            <a:cxnLst/>
            <a:rect l="l" t="t" r="r" b="b"/>
            <a:pathLst>
              <a:path w="362584" h="295910">
                <a:moveTo>
                  <a:pt x="215265" y="0"/>
                </a:moveTo>
                <a:lnTo>
                  <a:pt x="0" y="223761"/>
                </a:lnTo>
                <a:lnTo>
                  <a:pt x="147802" y="295528"/>
                </a:lnTo>
                <a:lnTo>
                  <a:pt x="149606" y="293789"/>
                </a:lnTo>
                <a:lnTo>
                  <a:pt x="144640" y="288607"/>
                </a:lnTo>
                <a:lnTo>
                  <a:pt x="146452" y="286872"/>
                </a:lnTo>
                <a:lnTo>
                  <a:pt x="12039" y="221614"/>
                </a:lnTo>
                <a:lnTo>
                  <a:pt x="216420" y="9169"/>
                </a:lnTo>
                <a:lnTo>
                  <a:pt x="230161" y="9169"/>
                </a:lnTo>
                <a:lnTo>
                  <a:pt x="215265" y="0"/>
                </a:lnTo>
                <a:close/>
              </a:path>
              <a:path w="362584" h="295910">
                <a:moveTo>
                  <a:pt x="230161" y="9169"/>
                </a:moveTo>
                <a:lnTo>
                  <a:pt x="216420" y="9169"/>
                </a:lnTo>
                <a:lnTo>
                  <a:pt x="350367" y="91605"/>
                </a:lnTo>
                <a:lnTo>
                  <a:pt x="146452" y="286872"/>
                </a:lnTo>
                <a:lnTo>
                  <a:pt x="148691" y="287959"/>
                </a:lnTo>
                <a:lnTo>
                  <a:pt x="147129" y="291198"/>
                </a:lnTo>
                <a:lnTo>
                  <a:pt x="149606" y="293789"/>
                </a:lnTo>
                <a:lnTo>
                  <a:pt x="362064" y="90360"/>
                </a:lnTo>
                <a:lnTo>
                  <a:pt x="230161" y="9169"/>
                </a:lnTo>
                <a:close/>
              </a:path>
              <a:path w="362584" h="295910">
                <a:moveTo>
                  <a:pt x="146452" y="286872"/>
                </a:moveTo>
                <a:lnTo>
                  <a:pt x="144640" y="288607"/>
                </a:lnTo>
                <a:lnTo>
                  <a:pt x="147129" y="291198"/>
                </a:lnTo>
                <a:lnTo>
                  <a:pt x="148691" y="287959"/>
                </a:lnTo>
                <a:lnTo>
                  <a:pt x="146452" y="286872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39" name="object 139"/>
          <p:cNvSpPr/>
          <p:nvPr/>
        </p:nvSpPr>
        <p:spPr>
          <a:xfrm>
            <a:off x="7347648" y="4152925"/>
            <a:ext cx="328155" cy="36186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0" name="object 140"/>
          <p:cNvSpPr/>
          <p:nvPr/>
        </p:nvSpPr>
        <p:spPr>
          <a:xfrm>
            <a:off x="7342555" y="4147591"/>
            <a:ext cx="338455" cy="372745"/>
          </a:xfrm>
          <a:custGeom>
            <a:avLst/>
            <a:gdLst/>
            <a:ahLst/>
            <a:cxnLst/>
            <a:rect l="l" t="t" r="r" b="b"/>
            <a:pathLst>
              <a:path w="338454" h="372745">
                <a:moveTo>
                  <a:pt x="204965" y="2844"/>
                </a:moveTo>
                <a:lnTo>
                  <a:pt x="0" y="215760"/>
                </a:lnTo>
                <a:lnTo>
                  <a:pt x="163321" y="372541"/>
                </a:lnTo>
                <a:lnTo>
                  <a:pt x="171776" y="361861"/>
                </a:lnTo>
                <a:lnTo>
                  <a:pt x="162598" y="361861"/>
                </a:lnTo>
                <a:lnTo>
                  <a:pt x="10185" y="215557"/>
                </a:lnTo>
                <a:lnTo>
                  <a:pt x="207388" y="10675"/>
                </a:lnTo>
                <a:lnTo>
                  <a:pt x="204825" y="7683"/>
                </a:lnTo>
                <a:lnTo>
                  <a:pt x="207556" y="5334"/>
                </a:lnTo>
                <a:lnTo>
                  <a:pt x="204965" y="2844"/>
                </a:lnTo>
                <a:close/>
              </a:path>
              <a:path w="338454" h="372745">
                <a:moveTo>
                  <a:pt x="207708" y="0"/>
                </a:moveTo>
                <a:lnTo>
                  <a:pt x="204965" y="2844"/>
                </a:lnTo>
                <a:lnTo>
                  <a:pt x="210134" y="7823"/>
                </a:lnTo>
                <a:lnTo>
                  <a:pt x="207388" y="10675"/>
                </a:lnTo>
                <a:lnTo>
                  <a:pt x="328587" y="152158"/>
                </a:lnTo>
                <a:lnTo>
                  <a:pt x="162598" y="361861"/>
                </a:lnTo>
                <a:lnTo>
                  <a:pt x="171776" y="361861"/>
                </a:lnTo>
                <a:lnTo>
                  <a:pt x="337908" y="151980"/>
                </a:lnTo>
                <a:lnTo>
                  <a:pt x="207708" y="0"/>
                </a:lnTo>
                <a:close/>
              </a:path>
              <a:path w="338454" h="372745">
                <a:moveTo>
                  <a:pt x="207556" y="5334"/>
                </a:moveTo>
                <a:lnTo>
                  <a:pt x="204825" y="7683"/>
                </a:lnTo>
                <a:lnTo>
                  <a:pt x="207388" y="10675"/>
                </a:lnTo>
                <a:lnTo>
                  <a:pt x="210134" y="7823"/>
                </a:lnTo>
                <a:lnTo>
                  <a:pt x="207556" y="5334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1" name="object 141"/>
          <p:cNvSpPr/>
          <p:nvPr/>
        </p:nvSpPr>
        <p:spPr>
          <a:xfrm>
            <a:off x="7740345" y="4213293"/>
            <a:ext cx="18415" cy="102235"/>
          </a:xfrm>
          <a:custGeom>
            <a:avLst/>
            <a:gdLst/>
            <a:ahLst/>
            <a:cxnLst/>
            <a:rect l="l" t="t" r="r" b="b"/>
            <a:pathLst>
              <a:path w="18415" h="102235">
                <a:moveTo>
                  <a:pt x="17793" y="0"/>
                </a:moveTo>
                <a:lnTo>
                  <a:pt x="0" y="94317"/>
                </a:lnTo>
                <a:lnTo>
                  <a:pt x="17793" y="102020"/>
                </a:lnTo>
                <a:lnTo>
                  <a:pt x="17793" y="94182"/>
                </a:lnTo>
                <a:lnTo>
                  <a:pt x="8127" y="89999"/>
                </a:lnTo>
                <a:lnTo>
                  <a:pt x="17793" y="38760"/>
                </a:lnTo>
                <a:lnTo>
                  <a:pt x="17793" y="0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2" name="object 142"/>
          <p:cNvSpPr/>
          <p:nvPr/>
        </p:nvSpPr>
        <p:spPr>
          <a:xfrm>
            <a:off x="7409002" y="3714216"/>
            <a:ext cx="349148" cy="495884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3" name="object 143"/>
          <p:cNvSpPr/>
          <p:nvPr/>
        </p:nvSpPr>
        <p:spPr>
          <a:xfrm>
            <a:off x="7404748" y="3714216"/>
            <a:ext cx="353695" cy="504190"/>
          </a:xfrm>
          <a:custGeom>
            <a:avLst/>
            <a:gdLst/>
            <a:ahLst/>
            <a:cxnLst/>
            <a:rect l="l" t="t" r="r" b="b"/>
            <a:pathLst>
              <a:path w="353695" h="504189">
                <a:moveTo>
                  <a:pt x="81120" y="0"/>
                </a:moveTo>
                <a:lnTo>
                  <a:pt x="73675" y="0"/>
                </a:lnTo>
                <a:lnTo>
                  <a:pt x="0" y="272300"/>
                </a:lnTo>
                <a:lnTo>
                  <a:pt x="165049" y="350278"/>
                </a:lnTo>
                <a:lnTo>
                  <a:pt x="294995" y="504024"/>
                </a:lnTo>
                <a:lnTo>
                  <a:pt x="297934" y="487717"/>
                </a:lnTo>
                <a:lnTo>
                  <a:pt x="290626" y="487717"/>
                </a:lnTo>
                <a:lnTo>
                  <a:pt x="169532" y="344449"/>
                </a:lnTo>
                <a:lnTo>
                  <a:pt x="8521" y="268388"/>
                </a:lnTo>
                <a:lnTo>
                  <a:pt x="81120" y="0"/>
                </a:lnTo>
                <a:close/>
              </a:path>
              <a:path w="353695" h="504189">
                <a:moveTo>
                  <a:pt x="353390" y="139443"/>
                </a:moveTo>
                <a:lnTo>
                  <a:pt x="290626" y="487717"/>
                </a:lnTo>
                <a:lnTo>
                  <a:pt x="297934" y="487717"/>
                </a:lnTo>
                <a:lnTo>
                  <a:pt x="353390" y="180027"/>
                </a:lnTo>
                <a:lnTo>
                  <a:pt x="353390" y="139443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4" name="object 144"/>
          <p:cNvSpPr/>
          <p:nvPr/>
        </p:nvSpPr>
        <p:spPr>
          <a:xfrm>
            <a:off x="7076681" y="3714216"/>
            <a:ext cx="309829" cy="240995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5" name="object 145"/>
          <p:cNvSpPr/>
          <p:nvPr/>
        </p:nvSpPr>
        <p:spPr>
          <a:xfrm>
            <a:off x="7071566" y="3714216"/>
            <a:ext cx="318770" cy="248285"/>
          </a:xfrm>
          <a:custGeom>
            <a:avLst/>
            <a:gdLst/>
            <a:ahLst/>
            <a:cxnLst/>
            <a:rect l="l" t="t" r="r" b="b"/>
            <a:pathLst>
              <a:path w="318770" h="248285">
                <a:moveTo>
                  <a:pt x="10239" y="0"/>
                </a:moveTo>
                <a:lnTo>
                  <a:pt x="0" y="0"/>
                </a:lnTo>
                <a:lnTo>
                  <a:pt x="251228" y="247878"/>
                </a:lnTo>
                <a:lnTo>
                  <a:pt x="254971" y="234124"/>
                </a:lnTo>
                <a:lnTo>
                  <a:pt x="247520" y="234124"/>
                </a:lnTo>
                <a:lnTo>
                  <a:pt x="10239" y="0"/>
                </a:lnTo>
                <a:close/>
              </a:path>
              <a:path w="318770" h="248285">
                <a:moveTo>
                  <a:pt x="318681" y="0"/>
                </a:moveTo>
                <a:lnTo>
                  <a:pt x="311214" y="0"/>
                </a:lnTo>
                <a:lnTo>
                  <a:pt x="247520" y="234124"/>
                </a:lnTo>
                <a:lnTo>
                  <a:pt x="254971" y="234124"/>
                </a:lnTo>
                <a:lnTo>
                  <a:pt x="318681" y="0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6" name="object 146"/>
          <p:cNvSpPr/>
          <p:nvPr/>
        </p:nvSpPr>
        <p:spPr>
          <a:xfrm>
            <a:off x="6465277" y="3714216"/>
            <a:ext cx="135381" cy="14549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7" name="object 147"/>
          <p:cNvSpPr/>
          <p:nvPr/>
        </p:nvSpPr>
        <p:spPr>
          <a:xfrm>
            <a:off x="6461669" y="3714216"/>
            <a:ext cx="144374" cy="149085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8" name="object 148"/>
          <p:cNvSpPr/>
          <p:nvPr/>
        </p:nvSpPr>
        <p:spPr>
          <a:xfrm>
            <a:off x="7435824" y="4588674"/>
            <a:ext cx="322325" cy="281813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49" name="object 149"/>
          <p:cNvSpPr/>
          <p:nvPr/>
        </p:nvSpPr>
        <p:spPr>
          <a:xfrm>
            <a:off x="7430528" y="4584166"/>
            <a:ext cx="327660" cy="290195"/>
          </a:xfrm>
          <a:custGeom>
            <a:avLst/>
            <a:gdLst/>
            <a:ahLst/>
            <a:cxnLst/>
            <a:rect l="l" t="t" r="r" b="b"/>
            <a:pathLst>
              <a:path w="327659" h="290195">
                <a:moveTo>
                  <a:pt x="108889" y="2882"/>
                </a:moveTo>
                <a:lnTo>
                  <a:pt x="0" y="217944"/>
                </a:lnTo>
                <a:lnTo>
                  <a:pt x="327608" y="289995"/>
                </a:lnTo>
                <a:lnTo>
                  <a:pt x="327608" y="282633"/>
                </a:lnTo>
                <a:lnTo>
                  <a:pt x="10591" y="212928"/>
                </a:lnTo>
                <a:lnTo>
                  <a:pt x="113850" y="9002"/>
                </a:lnTo>
                <a:lnTo>
                  <a:pt x="110832" y="7861"/>
                </a:lnTo>
                <a:lnTo>
                  <a:pt x="112102" y="4508"/>
                </a:lnTo>
                <a:lnTo>
                  <a:pt x="108889" y="2882"/>
                </a:lnTo>
                <a:close/>
              </a:path>
              <a:path w="327659" h="290195">
                <a:moveTo>
                  <a:pt x="256446" y="62940"/>
                </a:moveTo>
                <a:lnTo>
                  <a:pt x="265335" y="103990"/>
                </a:lnTo>
                <a:lnTo>
                  <a:pt x="287361" y="141368"/>
                </a:lnTo>
                <a:lnTo>
                  <a:pt x="319643" y="170304"/>
                </a:lnTo>
                <a:lnTo>
                  <a:pt x="327608" y="173916"/>
                </a:lnTo>
                <a:lnTo>
                  <a:pt x="327608" y="166115"/>
                </a:lnTo>
                <a:lnTo>
                  <a:pt x="323573" y="164286"/>
                </a:lnTo>
                <a:lnTo>
                  <a:pt x="292920" y="136810"/>
                </a:lnTo>
                <a:lnTo>
                  <a:pt x="272023" y="101353"/>
                </a:lnTo>
                <a:lnTo>
                  <a:pt x="263857" y="63614"/>
                </a:lnTo>
                <a:lnTo>
                  <a:pt x="258229" y="63614"/>
                </a:lnTo>
                <a:lnTo>
                  <a:pt x="256446" y="62940"/>
                </a:lnTo>
                <a:close/>
              </a:path>
              <a:path w="327659" h="290195">
                <a:moveTo>
                  <a:pt x="259499" y="60261"/>
                </a:moveTo>
                <a:lnTo>
                  <a:pt x="255904" y="60439"/>
                </a:lnTo>
                <a:lnTo>
                  <a:pt x="256446" y="62940"/>
                </a:lnTo>
                <a:lnTo>
                  <a:pt x="258229" y="63614"/>
                </a:lnTo>
                <a:lnTo>
                  <a:pt x="259499" y="60261"/>
                </a:lnTo>
                <a:close/>
              </a:path>
              <a:path w="327659" h="290195">
                <a:moveTo>
                  <a:pt x="263131" y="60261"/>
                </a:moveTo>
                <a:lnTo>
                  <a:pt x="259499" y="60261"/>
                </a:lnTo>
                <a:lnTo>
                  <a:pt x="258229" y="63614"/>
                </a:lnTo>
                <a:lnTo>
                  <a:pt x="263857" y="63614"/>
                </a:lnTo>
                <a:lnTo>
                  <a:pt x="263131" y="60261"/>
                </a:lnTo>
                <a:close/>
              </a:path>
              <a:path w="327659" h="290195">
                <a:moveTo>
                  <a:pt x="110350" y="0"/>
                </a:moveTo>
                <a:lnTo>
                  <a:pt x="108889" y="2882"/>
                </a:lnTo>
                <a:lnTo>
                  <a:pt x="115303" y="6134"/>
                </a:lnTo>
                <a:lnTo>
                  <a:pt x="113850" y="9002"/>
                </a:lnTo>
                <a:lnTo>
                  <a:pt x="256446" y="62940"/>
                </a:lnTo>
                <a:lnTo>
                  <a:pt x="255904" y="60439"/>
                </a:lnTo>
                <a:lnTo>
                  <a:pt x="259499" y="60261"/>
                </a:lnTo>
                <a:lnTo>
                  <a:pt x="263131" y="60261"/>
                </a:lnTo>
                <a:lnTo>
                  <a:pt x="263093" y="60083"/>
                </a:lnTo>
                <a:lnTo>
                  <a:pt x="262953" y="57734"/>
                </a:lnTo>
                <a:lnTo>
                  <a:pt x="110350" y="0"/>
                </a:lnTo>
                <a:close/>
              </a:path>
              <a:path w="327659" h="290195">
                <a:moveTo>
                  <a:pt x="112102" y="4508"/>
                </a:moveTo>
                <a:lnTo>
                  <a:pt x="110832" y="7861"/>
                </a:lnTo>
                <a:lnTo>
                  <a:pt x="113850" y="9002"/>
                </a:lnTo>
                <a:lnTo>
                  <a:pt x="115303" y="6134"/>
                </a:lnTo>
                <a:lnTo>
                  <a:pt x="112102" y="4508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0" name="object 150"/>
          <p:cNvSpPr/>
          <p:nvPr/>
        </p:nvSpPr>
        <p:spPr>
          <a:xfrm>
            <a:off x="6289535" y="5246039"/>
            <a:ext cx="205740" cy="289560"/>
          </a:xfrm>
          <a:custGeom>
            <a:avLst/>
            <a:gdLst/>
            <a:ahLst/>
            <a:cxnLst/>
            <a:rect l="l" t="t" r="r" b="b"/>
            <a:pathLst>
              <a:path w="205739" h="289560">
                <a:moveTo>
                  <a:pt x="205282" y="0"/>
                </a:moveTo>
                <a:lnTo>
                  <a:pt x="199199" y="4508"/>
                </a:lnTo>
                <a:lnTo>
                  <a:pt x="203479" y="10274"/>
                </a:lnTo>
                <a:lnTo>
                  <a:pt x="197400" y="14777"/>
                </a:lnTo>
                <a:lnTo>
                  <a:pt x="184664" y="289013"/>
                </a:lnTo>
                <a:lnTo>
                  <a:pt x="191859" y="289013"/>
                </a:lnTo>
                <a:lnTo>
                  <a:pt x="205282" y="0"/>
                </a:lnTo>
                <a:close/>
              </a:path>
              <a:path w="205739" h="289560">
                <a:moveTo>
                  <a:pt x="199199" y="4508"/>
                </a:moveTo>
                <a:lnTo>
                  <a:pt x="0" y="152084"/>
                </a:lnTo>
                <a:lnTo>
                  <a:pt x="0" y="161024"/>
                </a:lnTo>
                <a:lnTo>
                  <a:pt x="197400" y="14777"/>
                </a:lnTo>
                <a:lnTo>
                  <a:pt x="197751" y="7226"/>
                </a:lnTo>
                <a:lnTo>
                  <a:pt x="201222" y="7226"/>
                </a:lnTo>
                <a:lnTo>
                  <a:pt x="199199" y="4508"/>
                </a:lnTo>
                <a:close/>
              </a:path>
              <a:path w="205739" h="289560">
                <a:moveTo>
                  <a:pt x="197751" y="7226"/>
                </a:moveTo>
                <a:lnTo>
                  <a:pt x="197400" y="14777"/>
                </a:lnTo>
                <a:lnTo>
                  <a:pt x="203479" y="10274"/>
                </a:lnTo>
                <a:lnTo>
                  <a:pt x="201345" y="7391"/>
                </a:lnTo>
                <a:lnTo>
                  <a:pt x="197751" y="7226"/>
                </a:lnTo>
                <a:close/>
              </a:path>
              <a:path w="205739" h="289560">
                <a:moveTo>
                  <a:pt x="201222" y="7226"/>
                </a:moveTo>
                <a:lnTo>
                  <a:pt x="197751" y="7226"/>
                </a:lnTo>
                <a:lnTo>
                  <a:pt x="201345" y="7391"/>
                </a:lnTo>
                <a:lnTo>
                  <a:pt x="201222" y="7226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1" name="object 151"/>
          <p:cNvSpPr/>
          <p:nvPr/>
        </p:nvSpPr>
        <p:spPr>
          <a:xfrm>
            <a:off x="6289535" y="4666818"/>
            <a:ext cx="78714" cy="356488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2" name="object 152"/>
          <p:cNvSpPr/>
          <p:nvPr/>
        </p:nvSpPr>
        <p:spPr>
          <a:xfrm>
            <a:off x="6289535" y="4659962"/>
            <a:ext cx="83185" cy="367665"/>
          </a:xfrm>
          <a:custGeom>
            <a:avLst/>
            <a:gdLst/>
            <a:ahLst/>
            <a:cxnLst/>
            <a:rect l="l" t="t" r="r" b="b"/>
            <a:pathLst>
              <a:path w="83185" h="367664">
                <a:moveTo>
                  <a:pt x="68143" y="317138"/>
                </a:moveTo>
                <a:lnTo>
                  <a:pt x="0" y="359125"/>
                </a:lnTo>
                <a:lnTo>
                  <a:pt x="0" y="367579"/>
                </a:lnTo>
                <a:lnTo>
                  <a:pt x="76434" y="320482"/>
                </a:lnTo>
                <a:lnTo>
                  <a:pt x="70383" y="320482"/>
                </a:lnTo>
                <a:lnTo>
                  <a:pt x="68143" y="317138"/>
                </a:lnTo>
                <a:close/>
              </a:path>
              <a:path w="83185" h="367664">
                <a:moveTo>
                  <a:pt x="71310" y="315186"/>
                </a:moveTo>
                <a:lnTo>
                  <a:pt x="68143" y="317138"/>
                </a:lnTo>
                <a:lnTo>
                  <a:pt x="70383" y="320482"/>
                </a:lnTo>
                <a:lnTo>
                  <a:pt x="73202" y="318260"/>
                </a:lnTo>
                <a:lnTo>
                  <a:pt x="71310" y="315186"/>
                </a:lnTo>
                <a:close/>
              </a:path>
              <a:path w="83185" h="367664">
                <a:moveTo>
                  <a:pt x="75469" y="315186"/>
                </a:moveTo>
                <a:lnTo>
                  <a:pt x="71310" y="315186"/>
                </a:lnTo>
                <a:lnTo>
                  <a:pt x="73202" y="318260"/>
                </a:lnTo>
                <a:lnTo>
                  <a:pt x="70383" y="320482"/>
                </a:lnTo>
                <a:lnTo>
                  <a:pt x="76434" y="320482"/>
                </a:lnTo>
                <a:lnTo>
                  <a:pt x="78536" y="319187"/>
                </a:lnTo>
                <a:lnTo>
                  <a:pt x="76022" y="316012"/>
                </a:lnTo>
                <a:lnTo>
                  <a:pt x="75469" y="315186"/>
                </a:lnTo>
                <a:close/>
              </a:path>
              <a:path w="83185" h="367664">
                <a:moveTo>
                  <a:pt x="74376" y="134449"/>
                </a:moveTo>
                <a:lnTo>
                  <a:pt x="60366" y="153190"/>
                </a:lnTo>
                <a:lnTo>
                  <a:pt x="48591" y="176729"/>
                </a:lnTo>
                <a:lnTo>
                  <a:pt x="41182" y="202391"/>
                </a:lnTo>
                <a:lnTo>
                  <a:pt x="38608" y="229715"/>
                </a:lnTo>
                <a:lnTo>
                  <a:pt x="40776" y="254808"/>
                </a:lnTo>
                <a:lnTo>
                  <a:pt x="47037" y="278533"/>
                </a:lnTo>
                <a:lnTo>
                  <a:pt x="57028" y="300540"/>
                </a:lnTo>
                <a:lnTo>
                  <a:pt x="68143" y="317138"/>
                </a:lnTo>
                <a:lnTo>
                  <a:pt x="71310" y="315186"/>
                </a:lnTo>
                <a:lnTo>
                  <a:pt x="75469" y="315186"/>
                </a:lnTo>
                <a:lnTo>
                  <a:pt x="63305" y="297038"/>
                </a:lnTo>
                <a:lnTo>
                  <a:pt x="53803" y="276121"/>
                </a:lnTo>
                <a:lnTo>
                  <a:pt x="47854" y="253575"/>
                </a:lnTo>
                <a:lnTo>
                  <a:pt x="45796" y="229715"/>
                </a:lnTo>
                <a:lnTo>
                  <a:pt x="48241" y="203737"/>
                </a:lnTo>
                <a:lnTo>
                  <a:pt x="55283" y="179349"/>
                </a:lnTo>
                <a:lnTo>
                  <a:pt x="66477" y="156972"/>
                </a:lnTo>
                <a:lnTo>
                  <a:pt x="81381" y="137031"/>
                </a:lnTo>
                <a:lnTo>
                  <a:pt x="81838" y="136523"/>
                </a:lnTo>
                <a:lnTo>
                  <a:pt x="75653" y="136523"/>
                </a:lnTo>
                <a:lnTo>
                  <a:pt x="74376" y="134449"/>
                </a:lnTo>
                <a:close/>
              </a:path>
              <a:path w="83185" h="367664">
                <a:moveTo>
                  <a:pt x="76034" y="132230"/>
                </a:moveTo>
                <a:lnTo>
                  <a:pt x="74376" y="134449"/>
                </a:lnTo>
                <a:lnTo>
                  <a:pt x="75653" y="136523"/>
                </a:lnTo>
                <a:lnTo>
                  <a:pt x="78714" y="134630"/>
                </a:lnTo>
                <a:lnTo>
                  <a:pt x="76034" y="132230"/>
                </a:lnTo>
                <a:close/>
              </a:path>
              <a:path w="83185" h="367664">
                <a:moveTo>
                  <a:pt x="81463" y="132230"/>
                </a:moveTo>
                <a:lnTo>
                  <a:pt x="76034" y="132230"/>
                </a:lnTo>
                <a:lnTo>
                  <a:pt x="78714" y="134630"/>
                </a:lnTo>
                <a:lnTo>
                  <a:pt x="75653" y="136523"/>
                </a:lnTo>
                <a:lnTo>
                  <a:pt x="81838" y="136523"/>
                </a:lnTo>
                <a:lnTo>
                  <a:pt x="83185" y="135024"/>
                </a:lnTo>
                <a:lnTo>
                  <a:pt x="81463" y="132230"/>
                </a:lnTo>
                <a:close/>
              </a:path>
              <a:path w="83185" h="367664">
                <a:moveTo>
                  <a:pt x="0" y="0"/>
                </a:moveTo>
                <a:lnTo>
                  <a:pt x="0" y="13718"/>
                </a:lnTo>
                <a:lnTo>
                  <a:pt x="74376" y="134449"/>
                </a:lnTo>
                <a:lnTo>
                  <a:pt x="76034" y="132230"/>
                </a:lnTo>
                <a:lnTo>
                  <a:pt x="81463" y="132230"/>
                </a:lnTo>
                <a:lnTo>
                  <a:pt x="0" y="0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3" name="object 153"/>
          <p:cNvSpPr/>
          <p:nvPr/>
        </p:nvSpPr>
        <p:spPr>
          <a:xfrm>
            <a:off x="6516344" y="4751743"/>
            <a:ext cx="304330" cy="423151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4" name="object 154"/>
          <p:cNvSpPr/>
          <p:nvPr/>
        </p:nvSpPr>
        <p:spPr>
          <a:xfrm>
            <a:off x="6512559" y="4746510"/>
            <a:ext cx="313690" cy="438150"/>
          </a:xfrm>
          <a:custGeom>
            <a:avLst/>
            <a:gdLst/>
            <a:ahLst/>
            <a:cxnLst/>
            <a:rect l="l" t="t" r="r" b="b"/>
            <a:pathLst>
              <a:path w="313690" h="438150">
                <a:moveTo>
                  <a:pt x="204355" y="0"/>
                </a:moveTo>
                <a:lnTo>
                  <a:pt x="106578" y="111074"/>
                </a:lnTo>
                <a:lnTo>
                  <a:pt x="107024" y="113122"/>
                </a:lnTo>
                <a:lnTo>
                  <a:pt x="108414" y="120244"/>
                </a:lnTo>
                <a:lnTo>
                  <a:pt x="109469" y="127765"/>
                </a:lnTo>
                <a:lnTo>
                  <a:pt x="110117" y="135405"/>
                </a:lnTo>
                <a:lnTo>
                  <a:pt x="110337" y="143154"/>
                </a:lnTo>
                <a:lnTo>
                  <a:pt x="102509" y="189091"/>
                </a:lnTo>
                <a:lnTo>
                  <a:pt x="80756" y="228684"/>
                </a:lnTo>
                <a:lnTo>
                  <a:pt x="47701" y="259363"/>
                </a:lnTo>
                <a:lnTo>
                  <a:pt x="5969" y="278561"/>
                </a:lnTo>
                <a:lnTo>
                  <a:pt x="3390" y="279285"/>
                </a:lnTo>
                <a:lnTo>
                  <a:pt x="0" y="437603"/>
                </a:lnTo>
                <a:lnTo>
                  <a:pt x="17508" y="419163"/>
                </a:lnTo>
                <a:lnTo>
                  <a:pt x="7581" y="419163"/>
                </a:lnTo>
                <a:lnTo>
                  <a:pt x="10443" y="285495"/>
                </a:lnTo>
                <a:lnTo>
                  <a:pt x="7899" y="285495"/>
                </a:lnTo>
                <a:lnTo>
                  <a:pt x="6921" y="282041"/>
                </a:lnTo>
                <a:lnTo>
                  <a:pt x="15410" y="282041"/>
                </a:lnTo>
                <a:lnTo>
                  <a:pt x="51705" y="265348"/>
                </a:lnTo>
                <a:lnTo>
                  <a:pt x="86426" y="233118"/>
                </a:lnTo>
                <a:lnTo>
                  <a:pt x="109294" y="191491"/>
                </a:lnTo>
                <a:lnTo>
                  <a:pt x="117538" y="143154"/>
                </a:lnTo>
                <a:lnTo>
                  <a:pt x="117304" y="135000"/>
                </a:lnTo>
                <a:lnTo>
                  <a:pt x="116617" y="126965"/>
                </a:lnTo>
                <a:lnTo>
                  <a:pt x="115502" y="119058"/>
                </a:lnTo>
                <a:lnTo>
                  <a:pt x="114601" y="114452"/>
                </a:lnTo>
                <a:lnTo>
                  <a:pt x="113169" y="114452"/>
                </a:lnTo>
                <a:lnTo>
                  <a:pt x="110490" y="112077"/>
                </a:lnTo>
                <a:lnTo>
                  <a:pt x="113982" y="111290"/>
                </a:lnTo>
                <a:lnTo>
                  <a:pt x="115953" y="111290"/>
                </a:lnTo>
                <a:lnTo>
                  <a:pt x="204711" y="10477"/>
                </a:lnTo>
                <a:lnTo>
                  <a:pt x="214931" y="10477"/>
                </a:lnTo>
                <a:lnTo>
                  <a:pt x="204355" y="0"/>
                </a:lnTo>
                <a:close/>
              </a:path>
              <a:path w="313690" h="438150">
                <a:moveTo>
                  <a:pt x="214931" y="10477"/>
                </a:moveTo>
                <a:lnTo>
                  <a:pt x="204711" y="10477"/>
                </a:lnTo>
                <a:lnTo>
                  <a:pt x="303085" y="107949"/>
                </a:lnTo>
                <a:lnTo>
                  <a:pt x="7581" y="419163"/>
                </a:lnTo>
                <a:lnTo>
                  <a:pt x="17508" y="419163"/>
                </a:lnTo>
                <a:lnTo>
                  <a:pt x="313156" y="107784"/>
                </a:lnTo>
                <a:lnTo>
                  <a:pt x="214931" y="10477"/>
                </a:lnTo>
                <a:close/>
              </a:path>
              <a:path w="313690" h="438150">
                <a:moveTo>
                  <a:pt x="6921" y="282041"/>
                </a:moveTo>
                <a:lnTo>
                  <a:pt x="7899" y="285495"/>
                </a:lnTo>
                <a:lnTo>
                  <a:pt x="10468" y="284314"/>
                </a:lnTo>
                <a:lnTo>
                  <a:pt x="10515" y="282105"/>
                </a:lnTo>
                <a:lnTo>
                  <a:pt x="6921" y="282041"/>
                </a:lnTo>
                <a:close/>
              </a:path>
              <a:path w="313690" h="438150">
                <a:moveTo>
                  <a:pt x="10468" y="284314"/>
                </a:moveTo>
                <a:lnTo>
                  <a:pt x="7899" y="285495"/>
                </a:lnTo>
                <a:lnTo>
                  <a:pt x="10443" y="285495"/>
                </a:lnTo>
                <a:lnTo>
                  <a:pt x="10468" y="284314"/>
                </a:lnTo>
                <a:close/>
              </a:path>
              <a:path w="313690" h="438150">
                <a:moveTo>
                  <a:pt x="15410" y="282041"/>
                </a:moveTo>
                <a:lnTo>
                  <a:pt x="6921" y="282041"/>
                </a:lnTo>
                <a:lnTo>
                  <a:pt x="10515" y="282105"/>
                </a:lnTo>
                <a:lnTo>
                  <a:pt x="10468" y="284314"/>
                </a:lnTo>
                <a:lnTo>
                  <a:pt x="15410" y="282041"/>
                </a:lnTo>
                <a:close/>
              </a:path>
              <a:path w="313690" h="438150">
                <a:moveTo>
                  <a:pt x="113982" y="111290"/>
                </a:moveTo>
                <a:lnTo>
                  <a:pt x="110490" y="112077"/>
                </a:lnTo>
                <a:lnTo>
                  <a:pt x="113169" y="114452"/>
                </a:lnTo>
                <a:lnTo>
                  <a:pt x="114340" y="113122"/>
                </a:lnTo>
                <a:lnTo>
                  <a:pt x="113982" y="111290"/>
                </a:lnTo>
                <a:close/>
              </a:path>
              <a:path w="313690" h="438150">
                <a:moveTo>
                  <a:pt x="114340" y="113122"/>
                </a:moveTo>
                <a:lnTo>
                  <a:pt x="113169" y="114452"/>
                </a:lnTo>
                <a:lnTo>
                  <a:pt x="114601" y="114452"/>
                </a:lnTo>
                <a:lnTo>
                  <a:pt x="114340" y="113122"/>
                </a:lnTo>
                <a:close/>
              </a:path>
              <a:path w="313690" h="438150">
                <a:moveTo>
                  <a:pt x="115953" y="111290"/>
                </a:moveTo>
                <a:lnTo>
                  <a:pt x="113982" y="111290"/>
                </a:lnTo>
                <a:lnTo>
                  <a:pt x="114340" y="113122"/>
                </a:lnTo>
                <a:lnTo>
                  <a:pt x="115953" y="111290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5" name="object 155"/>
          <p:cNvSpPr/>
          <p:nvPr/>
        </p:nvSpPr>
        <p:spPr>
          <a:xfrm>
            <a:off x="6289535" y="5024907"/>
            <a:ext cx="182600" cy="302894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6" name="object 156"/>
          <p:cNvSpPr/>
          <p:nvPr/>
        </p:nvSpPr>
        <p:spPr>
          <a:xfrm>
            <a:off x="6289535" y="5020945"/>
            <a:ext cx="186690" cy="311785"/>
          </a:xfrm>
          <a:custGeom>
            <a:avLst/>
            <a:gdLst/>
            <a:ahLst/>
            <a:cxnLst/>
            <a:rect l="l" t="t" r="r" b="b"/>
            <a:pathLst>
              <a:path w="186689" h="311785">
                <a:moveTo>
                  <a:pt x="179006" y="16258"/>
                </a:moveTo>
                <a:lnTo>
                  <a:pt x="179006" y="174167"/>
                </a:lnTo>
                <a:lnTo>
                  <a:pt x="0" y="302440"/>
                </a:lnTo>
                <a:lnTo>
                  <a:pt x="0" y="311291"/>
                </a:lnTo>
                <a:lnTo>
                  <a:pt x="186194" y="177863"/>
                </a:lnTo>
                <a:lnTo>
                  <a:pt x="186194" y="16548"/>
                </a:lnTo>
                <a:lnTo>
                  <a:pt x="182422" y="16548"/>
                </a:lnTo>
                <a:lnTo>
                  <a:pt x="179006" y="16258"/>
                </a:lnTo>
                <a:close/>
              </a:path>
              <a:path w="186689" h="311785">
                <a:moveTo>
                  <a:pt x="136042" y="901"/>
                </a:moveTo>
                <a:lnTo>
                  <a:pt x="0" y="83241"/>
                </a:lnTo>
                <a:lnTo>
                  <a:pt x="0" y="91655"/>
                </a:lnTo>
                <a:lnTo>
                  <a:pt x="138376" y="7908"/>
                </a:lnTo>
                <a:lnTo>
                  <a:pt x="136664" y="7353"/>
                </a:lnTo>
                <a:lnTo>
                  <a:pt x="137909" y="3975"/>
                </a:lnTo>
                <a:lnTo>
                  <a:pt x="136042" y="901"/>
                </a:lnTo>
                <a:close/>
              </a:path>
              <a:path w="186689" h="311785">
                <a:moveTo>
                  <a:pt x="182600" y="12953"/>
                </a:moveTo>
                <a:lnTo>
                  <a:pt x="179006" y="12953"/>
                </a:lnTo>
                <a:lnTo>
                  <a:pt x="179006" y="16258"/>
                </a:lnTo>
                <a:lnTo>
                  <a:pt x="182422" y="16548"/>
                </a:lnTo>
                <a:lnTo>
                  <a:pt x="182600" y="12953"/>
                </a:lnTo>
                <a:close/>
              </a:path>
              <a:path w="186689" h="311785">
                <a:moveTo>
                  <a:pt x="186194" y="12953"/>
                </a:moveTo>
                <a:lnTo>
                  <a:pt x="182600" y="12953"/>
                </a:lnTo>
                <a:lnTo>
                  <a:pt x="182422" y="16548"/>
                </a:lnTo>
                <a:lnTo>
                  <a:pt x="186194" y="16548"/>
                </a:lnTo>
                <a:lnTo>
                  <a:pt x="186194" y="12953"/>
                </a:lnTo>
                <a:close/>
              </a:path>
              <a:path w="186689" h="311785">
                <a:moveTo>
                  <a:pt x="137515" y="0"/>
                </a:moveTo>
                <a:lnTo>
                  <a:pt x="136042" y="901"/>
                </a:lnTo>
                <a:lnTo>
                  <a:pt x="139776" y="7061"/>
                </a:lnTo>
                <a:lnTo>
                  <a:pt x="138376" y="7908"/>
                </a:lnTo>
                <a:lnTo>
                  <a:pt x="147611" y="10904"/>
                </a:lnTo>
                <a:lnTo>
                  <a:pt x="158914" y="13646"/>
                </a:lnTo>
                <a:lnTo>
                  <a:pt x="170533" y="15540"/>
                </a:lnTo>
                <a:lnTo>
                  <a:pt x="179006" y="16258"/>
                </a:lnTo>
                <a:lnTo>
                  <a:pt x="179006" y="12953"/>
                </a:lnTo>
                <a:lnTo>
                  <a:pt x="186194" y="12953"/>
                </a:lnTo>
                <a:lnTo>
                  <a:pt x="186194" y="9524"/>
                </a:lnTo>
                <a:lnTo>
                  <a:pt x="182752" y="9359"/>
                </a:lnTo>
                <a:lnTo>
                  <a:pt x="171416" y="8407"/>
                </a:lnTo>
                <a:lnTo>
                  <a:pt x="160346" y="6603"/>
                </a:lnTo>
                <a:lnTo>
                  <a:pt x="149527" y="3975"/>
                </a:lnTo>
                <a:lnTo>
                  <a:pt x="139141" y="609"/>
                </a:lnTo>
                <a:lnTo>
                  <a:pt x="137515" y="0"/>
                </a:lnTo>
                <a:close/>
              </a:path>
              <a:path w="186689" h="311785">
                <a:moveTo>
                  <a:pt x="137909" y="3975"/>
                </a:moveTo>
                <a:lnTo>
                  <a:pt x="136664" y="7353"/>
                </a:lnTo>
                <a:lnTo>
                  <a:pt x="138376" y="7908"/>
                </a:lnTo>
                <a:lnTo>
                  <a:pt x="139776" y="7061"/>
                </a:lnTo>
                <a:lnTo>
                  <a:pt x="137909" y="3975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7" name="object 157"/>
          <p:cNvSpPr/>
          <p:nvPr/>
        </p:nvSpPr>
        <p:spPr>
          <a:xfrm>
            <a:off x="6965492" y="3860482"/>
            <a:ext cx="326402" cy="346519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8" name="object 158"/>
          <p:cNvSpPr/>
          <p:nvPr/>
        </p:nvSpPr>
        <p:spPr>
          <a:xfrm>
            <a:off x="6960768" y="3855046"/>
            <a:ext cx="336550" cy="358140"/>
          </a:xfrm>
          <a:custGeom>
            <a:avLst/>
            <a:gdLst/>
            <a:ahLst/>
            <a:cxnLst/>
            <a:rect l="l" t="t" r="r" b="b"/>
            <a:pathLst>
              <a:path w="336550" h="358139">
                <a:moveTo>
                  <a:pt x="31546" y="48501"/>
                </a:moveTo>
                <a:lnTo>
                  <a:pt x="11880" y="82821"/>
                </a:lnTo>
                <a:lnTo>
                  <a:pt x="0" y="94094"/>
                </a:lnTo>
                <a:lnTo>
                  <a:pt x="168859" y="357835"/>
                </a:lnTo>
                <a:lnTo>
                  <a:pt x="179662" y="346100"/>
                </a:lnTo>
                <a:lnTo>
                  <a:pt x="169900" y="346100"/>
                </a:lnTo>
                <a:lnTo>
                  <a:pt x="10760" y="97548"/>
                </a:lnTo>
                <a:lnTo>
                  <a:pt x="7061" y="97548"/>
                </a:lnTo>
                <a:lnTo>
                  <a:pt x="4724" y="94805"/>
                </a:lnTo>
                <a:lnTo>
                  <a:pt x="7759" y="92862"/>
                </a:lnTo>
                <a:lnTo>
                  <a:pt x="11865" y="92862"/>
                </a:lnTo>
                <a:lnTo>
                  <a:pt x="17241" y="87618"/>
                </a:lnTo>
                <a:lnTo>
                  <a:pt x="25971" y="76401"/>
                </a:lnTo>
                <a:lnTo>
                  <a:pt x="33082" y="64039"/>
                </a:lnTo>
                <a:lnTo>
                  <a:pt x="37401" y="53192"/>
                </a:lnTo>
                <a:lnTo>
                  <a:pt x="34975" y="53187"/>
                </a:lnTo>
                <a:lnTo>
                  <a:pt x="34988" y="49593"/>
                </a:lnTo>
                <a:lnTo>
                  <a:pt x="31546" y="48501"/>
                </a:lnTo>
                <a:close/>
              </a:path>
              <a:path w="336550" h="358139">
                <a:moveTo>
                  <a:pt x="157895" y="10845"/>
                </a:moveTo>
                <a:lnTo>
                  <a:pt x="147307" y="10845"/>
                </a:lnTo>
                <a:lnTo>
                  <a:pt x="326072" y="176466"/>
                </a:lnTo>
                <a:lnTo>
                  <a:pt x="169900" y="346100"/>
                </a:lnTo>
                <a:lnTo>
                  <a:pt x="179662" y="346100"/>
                </a:lnTo>
                <a:lnTo>
                  <a:pt x="336207" y="176060"/>
                </a:lnTo>
                <a:lnTo>
                  <a:pt x="157895" y="10845"/>
                </a:lnTo>
                <a:close/>
              </a:path>
              <a:path w="336550" h="358139">
                <a:moveTo>
                  <a:pt x="7759" y="92862"/>
                </a:moveTo>
                <a:lnTo>
                  <a:pt x="4724" y="94805"/>
                </a:lnTo>
                <a:lnTo>
                  <a:pt x="7061" y="97548"/>
                </a:lnTo>
                <a:lnTo>
                  <a:pt x="9338" y="95327"/>
                </a:lnTo>
                <a:lnTo>
                  <a:pt x="7759" y="92862"/>
                </a:lnTo>
                <a:close/>
              </a:path>
              <a:path w="336550" h="358139">
                <a:moveTo>
                  <a:pt x="9338" y="95327"/>
                </a:moveTo>
                <a:lnTo>
                  <a:pt x="7061" y="97548"/>
                </a:lnTo>
                <a:lnTo>
                  <a:pt x="10760" y="97548"/>
                </a:lnTo>
                <a:lnTo>
                  <a:pt x="9338" y="95327"/>
                </a:lnTo>
                <a:close/>
              </a:path>
              <a:path w="336550" h="358139">
                <a:moveTo>
                  <a:pt x="11865" y="92862"/>
                </a:moveTo>
                <a:lnTo>
                  <a:pt x="7759" y="92862"/>
                </a:lnTo>
                <a:lnTo>
                  <a:pt x="9338" y="95327"/>
                </a:lnTo>
                <a:lnTo>
                  <a:pt x="11865" y="92862"/>
                </a:lnTo>
                <a:close/>
              </a:path>
              <a:path w="336550" h="358139">
                <a:moveTo>
                  <a:pt x="146189" y="0"/>
                </a:moveTo>
                <a:lnTo>
                  <a:pt x="113347" y="46177"/>
                </a:lnTo>
                <a:lnTo>
                  <a:pt x="32286" y="46177"/>
                </a:lnTo>
                <a:lnTo>
                  <a:pt x="31546" y="48501"/>
                </a:lnTo>
                <a:lnTo>
                  <a:pt x="38404" y="50672"/>
                </a:lnTo>
                <a:lnTo>
                  <a:pt x="37401" y="53192"/>
                </a:lnTo>
                <a:lnTo>
                  <a:pt x="117055" y="53365"/>
                </a:lnTo>
                <a:lnTo>
                  <a:pt x="122170" y="46177"/>
                </a:lnTo>
                <a:lnTo>
                  <a:pt x="113347" y="46177"/>
                </a:lnTo>
                <a:lnTo>
                  <a:pt x="122305" y="45986"/>
                </a:lnTo>
                <a:lnTo>
                  <a:pt x="147307" y="10845"/>
                </a:lnTo>
                <a:lnTo>
                  <a:pt x="157895" y="10845"/>
                </a:lnTo>
                <a:lnTo>
                  <a:pt x="146189" y="0"/>
                </a:lnTo>
                <a:close/>
              </a:path>
              <a:path w="336550" h="358139">
                <a:moveTo>
                  <a:pt x="34988" y="49593"/>
                </a:moveTo>
                <a:lnTo>
                  <a:pt x="34975" y="53187"/>
                </a:lnTo>
                <a:lnTo>
                  <a:pt x="37403" y="53187"/>
                </a:lnTo>
                <a:lnTo>
                  <a:pt x="38404" y="50672"/>
                </a:lnTo>
                <a:lnTo>
                  <a:pt x="34988" y="49593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59" name="object 159"/>
          <p:cNvSpPr/>
          <p:nvPr/>
        </p:nvSpPr>
        <p:spPr>
          <a:xfrm>
            <a:off x="7624444" y="5153383"/>
            <a:ext cx="133693" cy="130070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0" name="object 160"/>
          <p:cNvSpPr/>
          <p:nvPr/>
        </p:nvSpPr>
        <p:spPr>
          <a:xfrm>
            <a:off x="7347470" y="5407202"/>
            <a:ext cx="410845" cy="128270"/>
          </a:xfrm>
          <a:custGeom>
            <a:avLst/>
            <a:gdLst/>
            <a:ahLst/>
            <a:cxnLst/>
            <a:rect l="l" t="t" r="r" b="b"/>
            <a:pathLst>
              <a:path w="410845" h="128270">
                <a:moveTo>
                  <a:pt x="150749" y="1422"/>
                </a:moveTo>
                <a:lnTo>
                  <a:pt x="75082" y="64046"/>
                </a:lnTo>
                <a:lnTo>
                  <a:pt x="0" y="127850"/>
                </a:lnTo>
                <a:lnTo>
                  <a:pt x="11113" y="127850"/>
                </a:lnTo>
                <a:lnTo>
                  <a:pt x="79726" y="69545"/>
                </a:lnTo>
                <a:lnTo>
                  <a:pt x="77419" y="66776"/>
                </a:lnTo>
                <a:lnTo>
                  <a:pt x="83051" y="66776"/>
                </a:lnTo>
                <a:lnTo>
                  <a:pt x="153724" y="8291"/>
                </a:lnTo>
                <a:lnTo>
                  <a:pt x="151562" y="7467"/>
                </a:lnTo>
                <a:lnTo>
                  <a:pt x="153048" y="4191"/>
                </a:lnTo>
                <a:lnTo>
                  <a:pt x="150749" y="1422"/>
                </a:lnTo>
                <a:close/>
              </a:path>
              <a:path w="410845" h="128270">
                <a:moveTo>
                  <a:pt x="77419" y="66776"/>
                </a:moveTo>
                <a:lnTo>
                  <a:pt x="79705" y="69545"/>
                </a:lnTo>
                <a:lnTo>
                  <a:pt x="77419" y="66776"/>
                </a:lnTo>
                <a:close/>
              </a:path>
              <a:path w="410845" h="128270">
                <a:moveTo>
                  <a:pt x="79748" y="69510"/>
                </a:moveTo>
                <a:close/>
              </a:path>
              <a:path w="410845" h="128270">
                <a:moveTo>
                  <a:pt x="83051" y="66776"/>
                </a:moveTo>
                <a:lnTo>
                  <a:pt x="77419" y="66776"/>
                </a:lnTo>
                <a:lnTo>
                  <a:pt x="79748" y="69510"/>
                </a:lnTo>
                <a:lnTo>
                  <a:pt x="83051" y="66776"/>
                </a:lnTo>
                <a:close/>
              </a:path>
              <a:path w="410845" h="128270">
                <a:moveTo>
                  <a:pt x="152489" y="0"/>
                </a:moveTo>
                <a:lnTo>
                  <a:pt x="150749" y="1422"/>
                </a:lnTo>
                <a:lnTo>
                  <a:pt x="155334" y="6959"/>
                </a:lnTo>
                <a:lnTo>
                  <a:pt x="153724" y="8291"/>
                </a:lnTo>
                <a:lnTo>
                  <a:pt x="187457" y="21154"/>
                </a:lnTo>
                <a:lnTo>
                  <a:pt x="222191" y="29943"/>
                </a:lnTo>
                <a:lnTo>
                  <a:pt x="255180" y="34631"/>
                </a:lnTo>
                <a:lnTo>
                  <a:pt x="285839" y="36017"/>
                </a:lnTo>
                <a:lnTo>
                  <a:pt x="291160" y="36017"/>
                </a:lnTo>
                <a:lnTo>
                  <a:pt x="296570" y="35877"/>
                </a:lnTo>
                <a:lnTo>
                  <a:pt x="301968" y="35648"/>
                </a:lnTo>
                <a:lnTo>
                  <a:pt x="336772" y="32318"/>
                </a:lnTo>
                <a:lnTo>
                  <a:pt x="355107" y="28829"/>
                </a:lnTo>
                <a:lnTo>
                  <a:pt x="285839" y="28829"/>
                </a:lnTo>
                <a:lnTo>
                  <a:pt x="255832" y="27474"/>
                </a:lnTo>
                <a:lnTo>
                  <a:pt x="223568" y="22891"/>
                </a:lnTo>
                <a:lnTo>
                  <a:pt x="189565" y="14280"/>
                </a:lnTo>
                <a:lnTo>
                  <a:pt x="154534" y="914"/>
                </a:lnTo>
                <a:lnTo>
                  <a:pt x="152489" y="0"/>
                </a:lnTo>
                <a:close/>
              </a:path>
              <a:path w="410845" h="128270">
                <a:moveTo>
                  <a:pt x="410667" y="6628"/>
                </a:moveTo>
                <a:lnTo>
                  <a:pt x="369775" y="18730"/>
                </a:lnTo>
                <a:lnTo>
                  <a:pt x="301650" y="28460"/>
                </a:lnTo>
                <a:lnTo>
                  <a:pt x="291033" y="28829"/>
                </a:lnTo>
                <a:lnTo>
                  <a:pt x="355107" y="28829"/>
                </a:lnTo>
                <a:lnTo>
                  <a:pt x="371421" y="25723"/>
                </a:lnTo>
                <a:lnTo>
                  <a:pt x="405799" y="16071"/>
                </a:lnTo>
                <a:lnTo>
                  <a:pt x="410618" y="14298"/>
                </a:lnTo>
                <a:lnTo>
                  <a:pt x="410667" y="6628"/>
                </a:lnTo>
                <a:close/>
              </a:path>
              <a:path w="410845" h="128270">
                <a:moveTo>
                  <a:pt x="153048" y="4191"/>
                </a:moveTo>
                <a:lnTo>
                  <a:pt x="151562" y="7467"/>
                </a:lnTo>
                <a:lnTo>
                  <a:pt x="153724" y="8291"/>
                </a:lnTo>
                <a:lnTo>
                  <a:pt x="155334" y="6959"/>
                </a:lnTo>
                <a:lnTo>
                  <a:pt x="153048" y="4191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1" name="object 161"/>
          <p:cNvSpPr/>
          <p:nvPr/>
        </p:nvSpPr>
        <p:spPr>
          <a:xfrm>
            <a:off x="7360970" y="4838852"/>
            <a:ext cx="397179" cy="414756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2" name="object 162"/>
          <p:cNvSpPr/>
          <p:nvPr/>
        </p:nvSpPr>
        <p:spPr>
          <a:xfrm>
            <a:off x="7356995" y="4834750"/>
            <a:ext cx="401320" cy="423545"/>
          </a:xfrm>
          <a:custGeom>
            <a:avLst/>
            <a:gdLst/>
            <a:ahLst/>
            <a:cxnLst/>
            <a:rect l="l" t="t" r="r" b="b"/>
            <a:pathLst>
              <a:path w="401320" h="423545">
                <a:moveTo>
                  <a:pt x="59016" y="0"/>
                </a:moveTo>
                <a:lnTo>
                  <a:pt x="0" y="123202"/>
                </a:lnTo>
                <a:lnTo>
                  <a:pt x="23139" y="173239"/>
                </a:lnTo>
                <a:lnTo>
                  <a:pt x="45639" y="219937"/>
                </a:lnTo>
                <a:lnTo>
                  <a:pt x="68355" y="264461"/>
                </a:lnTo>
                <a:lnTo>
                  <a:pt x="91444" y="306453"/>
                </a:lnTo>
                <a:lnTo>
                  <a:pt x="115062" y="345554"/>
                </a:lnTo>
                <a:lnTo>
                  <a:pt x="138700" y="378188"/>
                </a:lnTo>
                <a:lnTo>
                  <a:pt x="238582" y="423011"/>
                </a:lnTo>
                <a:lnTo>
                  <a:pt x="240220" y="421449"/>
                </a:lnTo>
                <a:lnTo>
                  <a:pt x="235267" y="416255"/>
                </a:lnTo>
                <a:lnTo>
                  <a:pt x="236913" y="414688"/>
                </a:lnTo>
                <a:lnTo>
                  <a:pt x="159669" y="385279"/>
                </a:lnTo>
                <a:lnTo>
                  <a:pt x="149593" y="385279"/>
                </a:lnTo>
                <a:lnTo>
                  <a:pt x="150863" y="381927"/>
                </a:lnTo>
                <a:lnTo>
                  <a:pt x="151435" y="381927"/>
                </a:lnTo>
                <a:lnTo>
                  <a:pt x="144242" y="373608"/>
                </a:lnTo>
                <a:lnTo>
                  <a:pt x="136383" y="363669"/>
                </a:lnTo>
                <a:lnTo>
                  <a:pt x="97679" y="302867"/>
                </a:lnTo>
                <a:lnTo>
                  <a:pt x="74717" y="261103"/>
                </a:lnTo>
                <a:lnTo>
                  <a:pt x="52090" y="216752"/>
                </a:lnTo>
                <a:lnTo>
                  <a:pt x="29649" y="170181"/>
                </a:lnTo>
                <a:lnTo>
                  <a:pt x="8655" y="124790"/>
                </a:lnTo>
                <a:lnTo>
                  <a:pt x="7213" y="124790"/>
                </a:lnTo>
                <a:lnTo>
                  <a:pt x="3985" y="123258"/>
                </a:lnTo>
                <a:lnTo>
                  <a:pt x="7251" y="121754"/>
                </a:lnTo>
                <a:lnTo>
                  <a:pt x="8667" y="121754"/>
                </a:lnTo>
                <a:lnTo>
                  <a:pt x="63042" y="8216"/>
                </a:lnTo>
                <a:lnTo>
                  <a:pt x="97071" y="8216"/>
                </a:lnTo>
                <a:lnTo>
                  <a:pt x="59016" y="0"/>
                </a:lnTo>
                <a:close/>
              </a:path>
              <a:path w="401320" h="423545">
                <a:moveTo>
                  <a:pt x="401142" y="119951"/>
                </a:moveTo>
                <a:lnTo>
                  <a:pt x="375932" y="282333"/>
                </a:lnTo>
                <a:lnTo>
                  <a:pt x="236913" y="414688"/>
                </a:lnTo>
                <a:lnTo>
                  <a:pt x="239026" y="415493"/>
                </a:lnTo>
                <a:lnTo>
                  <a:pt x="237744" y="418858"/>
                </a:lnTo>
                <a:lnTo>
                  <a:pt x="240220" y="421449"/>
                </a:lnTo>
                <a:lnTo>
                  <a:pt x="382676" y="285864"/>
                </a:lnTo>
                <a:lnTo>
                  <a:pt x="401142" y="166844"/>
                </a:lnTo>
                <a:lnTo>
                  <a:pt x="401142" y="119951"/>
                </a:lnTo>
                <a:close/>
              </a:path>
              <a:path w="401320" h="423545">
                <a:moveTo>
                  <a:pt x="236913" y="414688"/>
                </a:moveTo>
                <a:lnTo>
                  <a:pt x="235267" y="416255"/>
                </a:lnTo>
                <a:lnTo>
                  <a:pt x="237744" y="418858"/>
                </a:lnTo>
                <a:lnTo>
                  <a:pt x="239026" y="415493"/>
                </a:lnTo>
                <a:lnTo>
                  <a:pt x="236913" y="414688"/>
                </a:lnTo>
                <a:close/>
              </a:path>
              <a:path w="401320" h="423545">
                <a:moveTo>
                  <a:pt x="150863" y="381927"/>
                </a:moveTo>
                <a:lnTo>
                  <a:pt x="149593" y="385279"/>
                </a:lnTo>
                <a:lnTo>
                  <a:pt x="152247" y="382866"/>
                </a:lnTo>
                <a:lnTo>
                  <a:pt x="151715" y="382251"/>
                </a:lnTo>
                <a:lnTo>
                  <a:pt x="150863" y="381927"/>
                </a:lnTo>
                <a:close/>
              </a:path>
              <a:path w="401320" h="423545">
                <a:moveTo>
                  <a:pt x="151715" y="382251"/>
                </a:moveTo>
                <a:lnTo>
                  <a:pt x="152247" y="382866"/>
                </a:lnTo>
                <a:lnTo>
                  <a:pt x="149593" y="385279"/>
                </a:lnTo>
                <a:lnTo>
                  <a:pt x="159669" y="385279"/>
                </a:lnTo>
                <a:lnTo>
                  <a:pt x="151715" y="382251"/>
                </a:lnTo>
                <a:close/>
              </a:path>
              <a:path w="401320" h="423545">
                <a:moveTo>
                  <a:pt x="151435" y="381927"/>
                </a:moveTo>
                <a:lnTo>
                  <a:pt x="150863" y="381927"/>
                </a:lnTo>
                <a:lnTo>
                  <a:pt x="151715" y="382251"/>
                </a:lnTo>
                <a:lnTo>
                  <a:pt x="151435" y="381927"/>
                </a:lnTo>
                <a:close/>
              </a:path>
              <a:path w="401320" h="423545">
                <a:moveTo>
                  <a:pt x="7251" y="121754"/>
                </a:moveTo>
                <a:lnTo>
                  <a:pt x="3985" y="123258"/>
                </a:lnTo>
                <a:lnTo>
                  <a:pt x="7213" y="124790"/>
                </a:lnTo>
                <a:lnTo>
                  <a:pt x="7947" y="123258"/>
                </a:lnTo>
                <a:lnTo>
                  <a:pt x="7251" y="121754"/>
                </a:lnTo>
                <a:close/>
              </a:path>
              <a:path w="401320" h="423545">
                <a:moveTo>
                  <a:pt x="7947" y="123258"/>
                </a:moveTo>
                <a:lnTo>
                  <a:pt x="7213" y="124790"/>
                </a:lnTo>
                <a:lnTo>
                  <a:pt x="8655" y="124790"/>
                </a:lnTo>
                <a:lnTo>
                  <a:pt x="7947" y="123258"/>
                </a:lnTo>
                <a:close/>
              </a:path>
              <a:path w="401320" h="423545">
                <a:moveTo>
                  <a:pt x="8667" y="121754"/>
                </a:moveTo>
                <a:lnTo>
                  <a:pt x="7251" y="121754"/>
                </a:lnTo>
                <a:lnTo>
                  <a:pt x="7947" y="123258"/>
                </a:lnTo>
                <a:lnTo>
                  <a:pt x="8667" y="121754"/>
                </a:lnTo>
                <a:close/>
              </a:path>
              <a:path w="401320" h="423545">
                <a:moveTo>
                  <a:pt x="97071" y="8216"/>
                </a:moveTo>
                <a:lnTo>
                  <a:pt x="63042" y="8216"/>
                </a:lnTo>
                <a:lnTo>
                  <a:pt x="401142" y="81230"/>
                </a:lnTo>
                <a:lnTo>
                  <a:pt x="401142" y="73872"/>
                </a:lnTo>
                <a:lnTo>
                  <a:pt x="97071" y="8216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3" name="object 163"/>
          <p:cNvSpPr/>
          <p:nvPr/>
        </p:nvSpPr>
        <p:spPr>
          <a:xfrm>
            <a:off x="7283640" y="4785563"/>
            <a:ext cx="64007" cy="8488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4" name="object 164"/>
          <p:cNvSpPr/>
          <p:nvPr/>
        </p:nvSpPr>
        <p:spPr>
          <a:xfrm>
            <a:off x="7276363" y="4778235"/>
            <a:ext cx="76085" cy="100825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5" name="object 165"/>
          <p:cNvSpPr/>
          <p:nvPr/>
        </p:nvSpPr>
        <p:spPr>
          <a:xfrm>
            <a:off x="6877291" y="4676216"/>
            <a:ext cx="353822" cy="42438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6" name="object 166"/>
          <p:cNvSpPr/>
          <p:nvPr/>
        </p:nvSpPr>
        <p:spPr>
          <a:xfrm>
            <a:off x="6871868" y="4671885"/>
            <a:ext cx="363220" cy="434340"/>
          </a:xfrm>
          <a:custGeom>
            <a:avLst/>
            <a:gdLst/>
            <a:ahLst/>
            <a:cxnLst/>
            <a:rect l="l" t="t" r="r" b="b"/>
            <a:pathLst>
              <a:path w="363220" h="434339">
                <a:moveTo>
                  <a:pt x="175768" y="0"/>
                </a:moveTo>
                <a:lnTo>
                  <a:pt x="0" y="182968"/>
                </a:lnTo>
                <a:lnTo>
                  <a:pt x="342709" y="434187"/>
                </a:lnTo>
                <a:lnTo>
                  <a:pt x="347876" y="423240"/>
                </a:lnTo>
                <a:lnTo>
                  <a:pt x="339915" y="423240"/>
                </a:lnTo>
                <a:lnTo>
                  <a:pt x="10871" y="182029"/>
                </a:lnTo>
                <a:lnTo>
                  <a:pt x="177419" y="8661"/>
                </a:lnTo>
                <a:lnTo>
                  <a:pt x="177878" y="8661"/>
                </a:lnTo>
                <a:lnTo>
                  <a:pt x="177469" y="7861"/>
                </a:lnTo>
                <a:lnTo>
                  <a:pt x="180657" y="6197"/>
                </a:lnTo>
                <a:lnTo>
                  <a:pt x="182156" y="2933"/>
                </a:lnTo>
                <a:lnTo>
                  <a:pt x="178104" y="1054"/>
                </a:lnTo>
                <a:lnTo>
                  <a:pt x="175768" y="0"/>
                </a:lnTo>
                <a:close/>
              </a:path>
              <a:path w="363220" h="434339">
                <a:moveTo>
                  <a:pt x="355275" y="390712"/>
                </a:moveTo>
                <a:lnTo>
                  <a:pt x="339915" y="423240"/>
                </a:lnTo>
                <a:lnTo>
                  <a:pt x="347876" y="423240"/>
                </a:lnTo>
                <a:lnTo>
                  <a:pt x="362506" y="392239"/>
                </a:lnTo>
                <a:lnTo>
                  <a:pt x="355981" y="392239"/>
                </a:lnTo>
                <a:lnTo>
                  <a:pt x="355275" y="390712"/>
                </a:lnTo>
                <a:close/>
              </a:path>
              <a:path w="363220" h="434339">
                <a:moveTo>
                  <a:pt x="355993" y="389191"/>
                </a:moveTo>
                <a:lnTo>
                  <a:pt x="355275" y="390712"/>
                </a:lnTo>
                <a:lnTo>
                  <a:pt x="355981" y="392239"/>
                </a:lnTo>
                <a:lnTo>
                  <a:pt x="359238" y="390712"/>
                </a:lnTo>
                <a:lnTo>
                  <a:pt x="355993" y="389191"/>
                </a:lnTo>
                <a:close/>
              </a:path>
              <a:path w="363220" h="434339">
                <a:moveTo>
                  <a:pt x="362490" y="389191"/>
                </a:moveTo>
                <a:lnTo>
                  <a:pt x="355993" y="389191"/>
                </a:lnTo>
                <a:lnTo>
                  <a:pt x="359238" y="390712"/>
                </a:lnTo>
                <a:lnTo>
                  <a:pt x="355981" y="392239"/>
                </a:lnTo>
                <a:lnTo>
                  <a:pt x="362506" y="392239"/>
                </a:lnTo>
                <a:lnTo>
                  <a:pt x="363220" y="390728"/>
                </a:lnTo>
                <a:lnTo>
                  <a:pt x="362490" y="389191"/>
                </a:lnTo>
                <a:close/>
              </a:path>
              <a:path w="363220" h="434339">
                <a:moveTo>
                  <a:pt x="178021" y="8940"/>
                </a:moveTo>
                <a:lnTo>
                  <a:pt x="198335" y="48688"/>
                </a:lnTo>
                <a:lnTo>
                  <a:pt x="218699" y="90368"/>
                </a:lnTo>
                <a:lnTo>
                  <a:pt x="238648" y="132702"/>
                </a:lnTo>
                <a:lnTo>
                  <a:pt x="258270" y="175493"/>
                </a:lnTo>
                <a:lnTo>
                  <a:pt x="277649" y="218544"/>
                </a:lnTo>
                <a:lnTo>
                  <a:pt x="311736" y="294971"/>
                </a:lnTo>
                <a:lnTo>
                  <a:pt x="326504" y="327877"/>
                </a:lnTo>
                <a:lnTo>
                  <a:pt x="341234" y="360318"/>
                </a:lnTo>
                <a:lnTo>
                  <a:pt x="355275" y="390712"/>
                </a:lnTo>
                <a:lnTo>
                  <a:pt x="355993" y="389191"/>
                </a:lnTo>
                <a:lnTo>
                  <a:pt x="362490" y="389191"/>
                </a:lnTo>
                <a:lnTo>
                  <a:pt x="347773" y="357326"/>
                </a:lnTo>
                <a:lnTo>
                  <a:pt x="333059" y="324918"/>
                </a:lnTo>
                <a:lnTo>
                  <a:pt x="318299" y="292036"/>
                </a:lnTo>
                <a:lnTo>
                  <a:pt x="284206" y="215612"/>
                </a:lnTo>
                <a:lnTo>
                  <a:pt x="264808" y="172526"/>
                </a:lnTo>
                <a:lnTo>
                  <a:pt x="245160" y="129678"/>
                </a:lnTo>
                <a:lnTo>
                  <a:pt x="225174" y="87264"/>
                </a:lnTo>
                <a:lnTo>
                  <a:pt x="204760" y="45483"/>
                </a:lnTo>
                <a:lnTo>
                  <a:pt x="186339" y="9461"/>
                </a:lnTo>
                <a:lnTo>
                  <a:pt x="179146" y="9461"/>
                </a:lnTo>
                <a:lnTo>
                  <a:pt x="178021" y="8940"/>
                </a:lnTo>
                <a:close/>
              </a:path>
              <a:path w="363220" h="434339">
                <a:moveTo>
                  <a:pt x="180657" y="6197"/>
                </a:moveTo>
                <a:lnTo>
                  <a:pt x="177469" y="7861"/>
                </a:lnTo>
                <a:lnTo>
                  <a:pt x="178021" y="8940"/>
                </a:lnTo>
                <a:lnTo>
                  <a:pt x="179146" y="9461"/>
                </a:lnTo>
                <a:lnTo>
                  <a:pt x="180657" y="6197"/>
                </a:lnTo>
                <a:close/>
              </a:path>
              <a:path w="363220" h="434339">
                <a:moveTo>
                  <a:pt x="182156" y="2933"/>
                </a:moveTo>
                <a:lnTo>
                  <a:pt x="179146" y="9461"/>
                </a:lnTo>
                <a:lnTo>
                  <a:pt x="186339" y="9461"/>
                </a:lnTo>
                <a:lnTo>
                  <a:pt x="183261" y="3441"/>
                </a:lnTo>
                <a:lnTo>
                  <a:pt x="182156" y="2933"/>
                </a:lnTo>
                <a:close/>
              </a:path>
              <a:path w="363220" h="434339">
                <a:moveTo>
                  <a:pt x="177878" y="8661"/>
                </a:moveTo>
                <a:lnTo>
                  <a:pt x="177419" y="8661"/>
                </a:lnTo>
                <a:lnTo>
                  <a:pt x="178021" y="8940"/>
                </a:lnTo>
                <a:lnTo>
                  <a:pt x="177878" y="8661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7" name="object 167"/>
          <p:cNvSpPr/>
          <p:nvPr/>
        </p:nvSpPr>
        <p:spPr>
          <a:xfrm>
            <a:off x="7051802" y="4291482"/>
            <a:ext cx="234734" cy="22407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8" name="object 168"/>
          <p:cNvSpPr/>
          <p:nvPr/>
        </p:nvSpPr>
        <p:spPr>
          <a:xfrm>
            <a:off x="7047026" y="4287049"/>
            <a:ext cx="245440" cy="234378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69" name="object 169"/>
          <p:cNvSpPr/>
          <p:nvPr/>
        </p:nvSpPr>
        <p:spPr>
          <a:xfrm>
            <a:off x="6914629" y="4497247"/>
            <a:ext cx="91427" cy="97777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0" name="object 170"/>
          <p:cNvSpPr/>
          <p:nvPr/>
        </p:nvSpPr>
        <p:spPr>
          <a:xfrm>
            <a:off x="6909307" y="4491697"/>
            <a:ext cx="109639" cy="11783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1" name="object 171"/>
          <p:cNvSpPr/>
          <p:nvPr/>
        </p:nvSpPr>
        <p:spPr>
          <a:xfrm>
            <a:off x="6469100" y="3899789"/>
            <a:ext cx="260350" cy="262890"/>
          </a:xfrm>
          <a:custGeom>
            <a:avLst/>
            <a:gdLst/>
            <a:ahLst/>
            <a:cxnLst/>
            <a:rect l="l" t="t" r="r" b="b"/>
            <a:pathLst>
              <a:path w="260350" h="262889">
                <a:moveTo>
                  <a:pt x="256140" y="252945"/>
                </a:moveTo>
                <a:lnTo>
                  <a:pt x="252031" y="252945"/>
                </a:lnTo>
                <a:lnTo>
                  <a:pt x="254876" y="253669"/>
                </a:lnTo>
                <a:lnTo>
                  <a:pt x="254000" y="257162"/>
                </a:lnTo>
                <a:lnTo>
                  <a:pt x="250672" y="258521"/>
                </a:lnTo>
                <a:lnTo>
                  <a:pt x="250329" y="259943"/>
                </a:lnTo>
                <a:lnTo>
                  <a:pt x="260032" y="262394"/>
                </a:lnTo>
                <a:lnTo>
                  <a:pt x="256140" y="252945"/>
                </a:lnTo>
                <a:close/>
              </a:path>
              <a:path w="260350" h="262889">
                <a:moveTo>
                  <a:pt x="0" y="0"/>
                </a:moveTo>
                <a:lnTo>
                  <a:pt x="7200" y="181267"/>
                </a:lnTo>
                <a:lnTo>
                  <a:pt x="56020" y="200530"/>
                </a:lnTo>
                <a:lnTo>
                  <a:pt x="103582" y="217566"/>
                </a:lnTo>
                <a:lnTo>
                  <a:pt x="151899" y="233188"/>
                </a:lnTo>
                <a:lnTo>
                  <a:pt x="200851" y="247335"/>
                </a:lnTo>
                <a:lnTo>
                  <a:pt x="250317" y="259943"/>
                </a:lnTo>
                <a:lnTo>
                  <a:pt x="250647" y="258460"/>
                </a:lnTo>
                <a:lnTo>
                  <a:pt x="247953" y="251919"/>
                </a:lnTo>
                <a:lnTo>
                  <a:pt x="202739" y="240398"/>
                </a:lnTo>
                <a:lnTo>
                  <a:pt x="154004" y="226316"/>
                </a:lnTo>
                <a:lnTo>
                  <a:pt x="105898" y="210762"/>
                </a:lnTo>
                <a:lnTo>
                  <a:pt x="58544" y="193802"/>
                </a:lnTo>
                <a:lnTo>
                  <a:pt x="20483" y="178816"/>
                </a:lnTo>
                <a:lnTo>
                  <a:pt x="10706" y="178816"/>
                </a:lnTo>
                <a:lnTo>
                  <a:pt x="12065" y="175501"/>
                </a:lnTo>
                <a:lnTo>
                  <a:pt x="14173" y="175501"/>
                </a:lnTo>
                <a:lnTo>
                  <a:pt x="7480" y="7213"/>
                </a:lnTo>
                <a:lnTo>
                  <a:pt x="154927" y="7213"/>
                </a:lnTo>
                <a:lnTo>
                  <a:pt x="152107" y="368"/>
                </a:lnTo>
                <a:lnTo>
                  <a:pt x="0" y="0"/>
                </a:lnTo>
                <a:close/>
              </a:path>
              <a:path w="260350" h="262889">
                <a:moveTo>
                  <a:pt x="250647" y="258460"/>
                </a:moveTo>
                <a:lnTo>
                  <a:pt x="250278" y="259930"/>
                </a:lnTo>
                <a:lnTo>
                  <a:pt x="250657" y="258521"/>
                </a:lnTo>
                <a:close/>
              </a:path>
              <a:path w="260350" h="262889">
                <a:moveTo>
                  <a:pt x="250662" y="258497"/>
                </a:moveTo>
                <a:close/>
              </a:path>
              <a:path w="260350" h="262889">
                <a:moveTo>
                  <a:pt x="154927" y="7213"/>
                </a:moveTo>
                <a:lnTo>
                  <a:pt x="7480" y="7213"/>
                </a:lnTo>
                <a:lnTo>
                  <a:pt x="147294" y="7543"/>
                </a:lnTo>
                <a:lnTo>
                  <a:pt x="247953" y="251919"/>
                </a:lnTo>
                <a:lnTo>
                  <a:pt x="251980" y="252945"/>
                </a:lnTo>
                <a:lnTo>
                  <a:pt x="250671" y="258460"/>
                </a:lnTo>
                <a:lnTo>
                  <a:pt x="254000" y="257162"/>
                </a:lnTo>
                <a:lnTo>
                  <a:pt x="254876" y="253669"/>
                </a:lnTo>
                <a:lnTo>
                  <a:pt x="252031" y="252945"/>
                </a:lnTo>
                <a:lnTo>
                  <a:pt x="256140" y="252945"/>
                </a:lnTo>
                <a:lnTo>
                  <a:pt x="154927" y="7213"/>
                </a:lnTo>
                <a:close/>
              </a:path>
              <a:path w="260350" h="262889">
                <a:moveTo>
                  <a:pt x="251155" y="256438"/>
                </a:moveTo>
                <a:lnTo>
                  <a:pt x="250647" y="258460"/>
                </a:lnTo>
                <a:lnTo>
                  <a:pt x="251155" y="256438"/>
                </a:lnTo>
                <a:close/>
              </a:path>
              <a:path w="260350" h="262889">
                <a:moveTo>
                  <a:pt x="247953" y="251919"/>
                </a:moveTo>
                <a:lnTo>
                  <a:pt x="250647" y="258460"/>
                </a:lnTo>
                <a:lnTo>
                  <a:pt x="251155" y="256438"/>
                </a:lnTo>
                <a:lnTo>
                  <a:pt x="251980" y="252945"/>
                </a:lnTo>
                <a:lnTo>
                  <a:pt x="247953" y="251919"/>
                </a:lnTo>
                <a:close/>
              </a:path>
              <a:path w="260350" h="262889">
                <a:moveTo>
                  <a:pt x="12065" y="175501"/>
                </a:moveTo>
                <a:lnTo>
                  <a:pt x="10706" y="178816"/>
                </a:lnTo>
                <a:lnTo>
                  <a:pt x="14300" y="178676"/>
                </a:lnTo>
                <a:lnTo>
                  <a:pt x="14207" y="176344"/>
                </a:lnTo>
                <a:lnTo>
                  <a:pt x="12065" y="175501"/>
                </a:lnTo>
                <a:close/>
              </a:path>
              <a:path w="260350" h="262889">
                <a:moveTo>
                  <a:pt x="14207" y="176344"/>
                </a:moveTo>
                <a:lnTo>
                  <a:pt x="14300" y="178676"/>
                </a:lnTo>
                <a:lnTo>
                  <a:pt x="10706" y="178816"/>
                </a:lnTo>
                <a:lnTo>
                  <a:pt x="20483" y="178816"/>
                </a:lnTo>
                <a:lnTo>
                  <a:pt x="14207" y="176344"/>
                </a:lnTo>
                <a:close/>
              </a:path>
              <a:path w="260350" h="262889">
                <a:moveTo>
                  <a:pt x="14173" y="175501"/>
                </a:moveTo>
                <a:lnTo>
                  <a:pt x="12065" y="175501"/>
                </a:lnTo>
                <a:lnTo>
                  <a:pt x="14207" y="176344"/>
                </a:lnTo>
                <a:lnTo>
                  <a:pt x="14173" y="175501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2" name="object 172"/>
          <p:cNvSpPr/>
          <p:nvPr/>
        </p:nvSpPr>
        <p:spPr>
          <a:xfrm>
            <a:off x="6486715" y="4252175"/>
            <a:ext cx="376440" cy="42318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3" name="object 173"/>
          <p:cNvSpPr/>
          <p:nvPr/>
        </p:nvSpPr>
        <p:spPr>
          <a:xfrm>
            <a:off x="6482905" y="4246956"/>
            <a:ext cx="384810" cy="433705"/>
          </a:xfrm>
          <a:custGeom>
            <a:avLst/>
            <a:gdLst/>
            <a:ahLst/>
            <a:cxnLst/>
            <a:rect l="l" t="t" r="r" b="b"/>
            <a:pathLst>
              <a:path w="384809" h="433704">
                <a:moveTo>
                  <a:pt x="0" y="0"/>
                </a:moveTo>
                <a:lnTo>
                  <a:pt x="8966" y="224332"/>
                </a:lnTo>
                <a:lnTo>
                  <a:pt x="216115" y="433628"/>
                </a:lnTo>
                <a:lnTo>
                  <a:pt x="225704" y="423214"/>
                </a:lnTo>
                <a:lnTo>
                  <a:pt x="215938" y="423214"/>
                </a:lnTo>
                <a:lnTo>
                  <a:pt x="16027" y="221259"/>
                </a:lnTo>
                <a:lnTo>
                  <a:pt x="7613" y="10331"/>
                </a:lnTo>
                <a:lnTo>
                  <a:pt x="2590" y="8585"/>
                </a:lnTo>
                <a:lnTo>
                  <a:pt x="3809" y="5219"/>
                </a:lnTo>
                <a:lnTo>
                  <a:pt x="7404" y="5080"/>
                </a:lnTo>
                <a:lnTo>
                  <a:pt x="14360" y="5080"/>
                </a:lnTo>
                <a:lnTo>
                  <a:pt x="5041" y="1841"/>
                </a:lnTo>
                <a:lnTo>
                  <a:pt x="0" y="0"/>
                </a:lnTo>
                <a:close/>
              </a:path>
              <a:path w="384809" h="433704">
                <a:moveTo>
                  <a:pt x="324631" y="124477"/>
                </a:moveTo>
                <a:lnTo>
                  <a:pt x="376046" y="249301"/>
                </a:lnTo>
                <a:lnTo>
                  <a:pt x="215938" y="423214"/>
                </a:lnTo>
                <a:lnTo>
                  <a:pt x="225704" y="423214"/>
                </a:lnTo>
                <a:lnTo>
                  <a:pt x="384441" y="250812"/>
                </a:lnTo>
                <a:lnTo>
                  <a:pt x="332627" y="125018"/>
                </a:lnTo>
                <a:lnTo>
                  <a:pt x="325488" y="125018"/>
                </a:lnTo>
                <a:lnTo>
                  <a:pt x="324631" y="124477"/>
                </a:lnTo>
                <a:close/>
              </a:path>
              <a:path w="384809" h="433704">
                <a:moveTo>
                  <a:pt x="327532" y="122072"/>
                </a:moveTo>
                <a:lnTo>
                  <a:pt x="324205" y="123444"/>
                </a:lnTo>
                <a:lnTo>
                  <a:pt x="324631" y="124477"/>
                </a:lnTo>
                <a:lnTo>
                  <a:pt x="325488" y="125018"/>
                </a:lnTo>
                <a:lnTo>
                  <a:pt x="327532" y="122072"/>
                </a:lnTo>
                <a:close/>
              </a:path>
              <a:path w="384809" h="433704">
                <a:moveTo>
                  <a:pt x="331414" y="122072"/>
                </a:moveTo>
                <a:lnTo>
                  <a:pt x="327532" y="122072"/>
                </a:lnTo>
                <a:lnTo>
                  <a:pt x="325488" y="125018"/>
                </a:lnTo>
                <a:lnTo>
                  <a:pt x="332627" y="125018"/>
                </a:lnTo>
                <a:lnTo>
                  <a:pt x="331414" y="122072"/>
                </a:lnTo>
                <a:close/>
              </a:path>
              <a:path w="384809" h="433704">
                <a:moveTo>
                  <a:pt x="199885" y="60325"/>
                </a:moveTo>
                <a:lnTo>
                  <a:pt x="198221" y="67322"/>
                </a:lnTo>
                <a:lnTo>
                  <a:pt x="232214" y="77216"/>
                </a:lnTo>
                <a:lnTo>
                  <a:pt x="264698" y="90246"/>
                </a:lnTo>
                <a:lnTo>
                  <a:pt x="295760" y="106238"/>
                </a:lnTo>
                <a:lnTo>
                  <a:pt x="324631" y="124477"/>
                </a:lnTo>
                <a:lnTo>
                  <a:pt x="324205" y="123444"/>
                </a:lnTo>
                <a:lnTo>
                  <a:pt x="327532" y="122072"/>
                </a:lnTo>
                <a:lnTo>
                  <a:pt x="331414" y="122072"/>
                </a:lnTo>
                <a:lnTo>
                  <a:pt x="330441" y="119710"/>
                </a:lnTo>
                <a:lnTo>
                  <a:pt x="329577" y="119113"/>
                </a:lnTo>
                <a:lnTo>
                  <a:pt x="299333" y="100001"/>
                </a:lnTo>
                <a:lnTo>
                  <a:pt x="267684" y="83708"/>
                </a:lnTo>
                <a:lnTo>
                  <a:pt x="234558" y="70421"/>
                </a:lnTo>
                <a:lnTo>
                  <a:pt x="199885" y="60325"/>
                </a:lnTo>
                <a:close/>
              </a:path>
              <a:path w="384809" h="433704">
                <a:moveTo>
                  <a:pt x="14360" y="5080"/>
                </a:moveTo>
                <a:lnTo>
                  <a:pt x="7404" y="5080"/>
                </a:lnTo>
                <a:lnTo>
                  <a:pt x="7613" y="10331"/>
                </a:lnTo>
                <a:lnTo>
                  <a:pt x="50765" y="25333"/>
                </a:lnTo>
                <a:lnTo>
                  <a:pt x="99496" y="40740"/>
                </a:lnTo>
                <a:lnTo>
                  <a:pt x="148682" y="54753"/>
                </a:lnTo>
                <a:lnTo>
                  <a:pt x="198221" y="67322"/>
                </a:lnTo>
                <a:lnTo>
                  <a:pt x="199885" y="60325"/>
                </a:lnTo>
                <a:lnTo>
                  <a:pt x="150551" y="47813"/>
                </a:lnTo>
                <a:lnTo>
                  <a:pt x="101563" y="33859"/>
                </a:lnTo>
                <a:lnTo>
                  <a:pt x="53025" y="18517"/>
                </a:lnTo>
                <a:lnTo>
                  <a:pt x="14360" y="5080"/>
                </a:lnTo>
                <a:close/>
              </a:path>
              <a:path w="384809" h="433704">
                <a:moveTo>
                  <a:pt x="7404" y="5080"/>
                </a:moveTo>
                <a:lnTo>
                  <a:pt x="3809" y="5219"/>
                </a:lnTo>
                <a:lnTo>
                  <a:pt x="2590" y="8585"/>
                </a:lnTo>
                <a:lnTo>
                  <a:pt x="7613" y="10331"/>
                </a:lnTo>
                <a:lnTo>
                  <a:pt x="7404" y="5080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4" name="object 174"/>
          <p:cNvSpPr/>
          <p:nvPr/>
        </p:nvSpPr>
        <p:spPr>
          <a:xfrm>
            <a:off x="6667360" y="3903853"/>
            <a:ext cx="431482" cy="430517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5" name="object 175"/>
          <p:cNvSpPr/>
          <p:nvPr/>
        </p:nvSpPr>
        <p:spPr>
          <a:xfrm>
            <a:off x="6661987" y="3900246"/>
            <a:ext cx="441959" cy="439420"/>
          </a:xfrm>
          <a:custGeom>
            <a:avLst/>
            <a:gdLst/>
            <a:ahLst/>
            <a:cxnLst/>
            <a:rect l="l" t="t" r="r" b="b"/>
            <a:pathLst>
              <a:path w="441959" h="439420">
                <a:moveTo>
                  <a:pt x="119234" y="270662"/>
                </a:moveTo>
                <a:lnTo>
                  <a:pt x="119799" y="272033"/>
                </a:lnTo>
                <a:lnTo>
                  <a:pt x="116471" y="273392"/>
                </a:lnTo>
                <a:lnTo>
                  <a:pt x="115252" y="276771"/>
                </a:lnTo>
                <a:lnTo>
                  <a:pt x="159552" y="295170"/>
                </a:lnTo>
                <a:lnTo>
                  <a:pt x="201501" y="317185"/>
                </a:lnTo>
                <a:lnTo>
                  <a:pt x="241222" y="342576"/>
                </a:lnTo>
                <a:lnTo>
                  <a:pt x="278837" y="371099"/>
                </a:lnTo>
                <a:lnTo>
                  <a:pt x="314471" y="402512"/>
                </a:lnTo>
                <a:lnTo>
                  <a:pt x="348246" y="436575"/>
                </a:lnTo>
                <a:lnTo>
                  <a:pt x="350888" y="439419"/>
                </a:lnTo>
                <a:lnTo>
                  <a:pt x="355764" y="434124"/>
                </a:lnTo>
                <a:lnTo>
                  <a:pt x="350875" y="434124"/>
                </a:lnTo>
                <a:lnTo>
                  <a:pt x="348221" y="431685"/>
                </a:lnTo>
                <a:lnTo>
                  <a:pt x="350771" y="428916"/>
                </a:lnTo>
                <a:lnTo>
                  <a:pt x="319410" y="397283"/>
                </a:lnTo>
                <a:lnTo>
                  <a:pt x="283393" y="365533"/>
                </a:lnTo>
                <a:lnTo>
                  <a:pt x="245333" y="336676"/>
                </a:lnTo>
                <a:lnTo>
                  <a:pt x="205112" y="310970"/>
                </a:lnTo>
                <a:lnTo>
                  <a:pt x="162608" y="288668"/>
                </a:lnTo>
                <a:lnTo>
                  <a:pt x="119234" y="270662"/>
                </a:lnTo>
                <a:close/>
              </a:path>
              <a:path w="441959" h="439420">
                <a:moveTo>
                  <a:pt x="350771" y="428916"/>
                </a:moveTo>
                <a:lnTo>
                  <a:pt x="348221" y="431685"/>
                </a:lnTo>
                <a:lnTo>
                  <a:pt x="350875" y="434124"/>
                </a:lnTo>
                <a:lnTo>
                  <a:pt x="353504" y="431672"/>
                </a:lnTo>
                <a:lnTo>
                  <a:pt x="350771" y="428916"/>
                </a:lnTo>
                <a:close/>
              </a:path>
              <a:path w="441959" h="439420">
                <a:moveTo>
                  <a:pt x="267975" y="70357"/>
                </a:moveTo>
                <a:lnTo>
                  <a:pt x="263702" y="70357"/>
                </a:lnTo>
                <a:lnTo>
                  <a:pt x="264629" y="73825"/>
                </a:lnTo>
                <a:lnTo>
                  <a:pt x="262049" y="74427"/>
                </a:lnTo>
                <a:lnTo>
                  <a:pt x="432320" y="340359"/>
                </a:lnTo>
                <a:lnTo>
                  <a:pt x="350771" y="428916"/>
                </a:lnTo>
                <a:lnTo>
                  <a:pt x="353504" y="431672"/>
                </a:lnTo>
                <a:lnTo>
                  <a:pt x="350875" y="434124"/>
                </a:lnTo>
                <a:lnTo>
                  <a:pt x="355764" y="434124"/>
                </a:lnTo>
                <a:lnTo>
                  <a:pt x="441375" y="341147"/>
                </a:lnTo>
                <a:lnTo>
                  <a:pt x="267975" y="70357"/>
                </a:lnTo>
                <a:close/>
              </a:path>
              <a:path w="441959" h="439420">
                <a:moveTo>
                  <a:pt x="0" y="0"/>
                </a:moveTo>
                <a:lnTo>
                  <a:pt x="113753" y="276237"/>
                </a:lnTo>
                <a:lnTo>
                  <a:pt x="115252" y="276771"/>
                </a:lnTo>
                <a:lnTo>
                  <a:pt x="117703" y="270027"/>
                </a:lnTo>
                <a:lnTo>
                  <a:pt x="118972" y="270027"/>
                </a:lnTo>
                <a:lnTo>
                  <a:pt x="10731" y="7200"/>
                </a:lnTo>
                <a:lnTo>
                  <a:pt x="138821" y="7200"/>
                </a:lnTo>
                <a:lnTo>
                  <a:pt x="137718" y="4991"/>
                </a:lnTo>
                <a:lnTo>
                  <a:pt x="141147" y="3924"/>
                </a:lnTo>
                <a:lnTo>
                  <a:pt x="145122" y="3924"/>
                </a:lnTo>
                <a:lnTo>
                  <a:pt x="144589" y="2857"/>
                </a:lnTo>
                <a:lnTo>
                  <a:pt x="143802" y="330"/>
                </a:lnTo>
                <a:lnTo>
                  <a:pt x="0" y="0"/>
                </a:lnTo>
                <a:close/>
              </a:path>
              <a:path w="441959" h="439420">
                <a:moveTo>
                  <a:pt x="117703" y="270027"/>
                </a:moveTo>
                <a:lnTo>
                  <a:pt x="116471" y="273392"/>
                </a:lnTo>
                <a:lnTo>
                  <a:pt x="119799" y="272033"/>
                </a:lnTo>
                <a:lnTo>
                  <a:pt x="119234" y="270662"/>
                </a:lnTo>
                <a:lnTo>
                  <a:pt x="117703" y="270027"/>
                </a:lnTo>
                <a:close/>
              </a:path>
              <a:path w="441959" h="439420">
                <a:moveTo>
                  <a:pt x="118972" y="270027"/>
                </a:moveTo>
                <a:lnTo>
                  <a:pt x="117703" y="270027"/>
                </a:lnTo>
                <a:lnTo>
                  <a:pt x="119234" y="270662"/>
                </a:lnTo>
                <a:lnTo>
                  <a:pt x="118972" y="270027"/>
                </a:lnTo>
                <a:close/>
              </a:path>
              <a:path w="441959" h="439420">
                <a:moveTo>
                  <a:pt x="145122" y="3924"/>
                </a:moveTo>
                <a:lnTo>
                  <a:pt x="141147" y="3924"/>
                </a:lnTo>
                <a:lnTo>
                  <a:pt x="141135" y="7518"/>
                </a:lnTo>
                <a:lnTo>
                  <a:pt x="138980" y="7518"/>
                </a:lnTo>
                <a:lnTo>
                  <a:pt x="152209" y="34023"/>
                </a:lnTo>
                <a:lnTo>
                  <a:pt x="174885" y="56957"/>
                </a:lnTo>
                <a:lnTo>
                  <a:pt x="203923" y="72022"/>
                </a:lnTo>
                <a:lnTo>
                  <a:pt x="237502" y="77444"/>
                </a:lnTo>
                <a:lnTo>
                  <a:pt x="244509" y="77200"/>
                </a:lnTo>
                <a:lnTo>
                  <a:pt x="251371" y="76492"/>
                </a:lnTo>
                <a:lnTo>
                  <a:pt x="258080" y="75355"/>
                </a:lnTo>
                <a:lnTo>
                  <a:pt x="262049" y="74427"/>
                </a:lnTo>
                <a:lnTo>
                  <a:pt x="260680" y="72288"/>
                </a:lnTo>
                <a:lnTo>
                  <a:pt x="263702" y="70357"/>
                </a:lnTo>
                <a:lnTo>
                  <a:pt x="267975" y="70357"/>
                </a:lnTo>
                <a:lnTo>
                  <a:pt x="237502" y="70243"/>
                </a:lnTo>
                <a:lnTo>
                  <a:pt x="206198" y="65199"/>
                </a:lnTo>
                <a:lnTo>
                  <a:pt x="179154" y="51166"/>
                </a:lnTo>
                <a:lnTo>
                  <a:pt x="158055" y="29826"/>
                </a:lnTo>
                <a:lnTo>
                  <a:pt x="146916" y="7518"/>
                </a:lnTo>
                <a:lnTo>
                  <a:pt x="141135" y="7518"/>
                </a:lnTo>
                <a:lnTo>
                  <a:pt x="146914" y="7513"/>
                </a:lnTo>
                <a:lnTo>
                  <a:pt x="145122" y="3924"/>
                </a:lnTo>
                <a:close/>
              </a:path>
              <a:path w="441959" h="439420">
                <a:moveTo>
                  <a:pt x="263702" y="70357"/>
                </a:moveTo>
                <a:lnTo>
                  <a:pt x="260680" y="72288"/>
                </a:lnTo>
                <a:lnTo>
                  <a:pt x="262049" y="74427"/>
                </a:lnTo>
                <a:lnTo>
                  <a:pt x="264629" y="73825"/>
                </a:lnTo>
                <a:lnTo>
                  <a:pt x="263702" y="70357"/>
                </a:lnTo>
                <a:close/>
              </a:path>
              <a:path w="441959" h="439420">
                <a:moveTo>
                  <a:pt x="265315" y="66205"/>
                </a:moveTo>
                <a:lnTo>
                  <a:pt x="237502" y="70243"/>
                </a:lnTo>
                <a:lnTo>
                  <a:pt x="267901" y="70243"/>
                </a:lnTo>
                <a:lnTo>
                  <a:pt x="265315" y="66205"/>
                </a:lnTo>
                <a:close/>
              </a:path>
              <a:path w="441959" h="439420">
                <a:moveTo>
                  <a:pt x="141147" y="3924"/>
                </a:moveTo>
                <a:lnTo>
                  <a:pt x="137718" y="4991"/>
                </a:lnTo>
                <a:lnTo>
                  <a:pt x="138977" y="7513"/>
                </a:lnTo>
                <a:lnTo>
                  <a:pt x="141135" y="7518"/>
                </a:lnTo>
                <a:lnTo>
                  <a:pt x="141147" y="3924"/>
                </a:lnTo>
                <a:close/>
              </a:path>
              <a:path w="441959" h="439420">
                <a:moveTo>
                  <a:pt x="138821" y="7200"/>
                </a:moveTo>
                <a:lnTo>
                  <a:pt x="10731" y="7200"/>
                </a:lnTo>
                <a:lnTo>
                  <a:pt x="138977" y="7513"/>
                </a:lnTo>
                <a:lnTo>
                  <a:pt x="138821" y="7200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6" name="object 176"/>
          <p:cNvSpPr/>
          <p:nvPr/>
        </p:nvSpPr>
        <p:spPr>
          <a:xfrm>
            <a:off x="6874891" y="4417237"/>
            <a:ext cx="34290" cy="50165"/>
          </a:xfrm>
          <a:custGeom>
            <a:avLst/>
            <a:gdLst/>
            <a:ahLst/>
            <a:cxnLst/>
            <a:rect l="l" t="t" r="r" b="b"/>
            <a:pathLst>
              <a:path w="34290" h="50164">
                <a:moveTo>
                  <a:pt x="0" y="0"/>
                </a:moveTo>
                <a:lnTo>
                  <a:pt x="20586" y="49961"/>
                </a:lnTo>
                <a:lnTo>
                  <a:pt x="31552" y="38074"/>
                </a:lnTo>
                <a:lnTo>
                  <a:pt x="26187" y="38074"/>
                </a:lnTo>
                <a:lnTo>
                  <a:pt x="25045" y="36804"/>
                </a:lnTo>
                <a:lnTo>
                  <a:pt x="22948" y="36804"/>
                </a:lnTo>
                <a:lnTo>
                  <a:pt x="21178" y="32514"/>
                </a:lnTo>
                <a:lnTo>
                  <a:pt x="17083" y="28059"/>
                </a:lnTo>
                <a:lnTo>
                  <a:pt x="12476" y="23160"/>
                </a:lnTo>
                <a:lnTo>
                  <a:pt x="7835" y="18338"/>
                </a:lnTo>
                <a:lnTo>
                  <a:pt x="10414" y="15836"/>
                </a:lnTo>
                <a:lnTo>
                  <a:pt x="13728" y="14465"/>
                </a:lnTo>
                <a:lnTo>
                  <a:pt x="14091" y="14465"/>
                </a:lnTo>
                <a:lnTo>
                  <a:pt x="0" y="0"/>
                </a:lnTo>
                <a:close/>
              </a:path>
              <a:path w="34290" h="50164">
                <a:moveTo>
                  <a:pt x="26225" y="33235"/>
                </a:moveTo>
                <a:lnTo>
                  <a:pt x="24008" y="35650"/>
                </a:lnTo>
                <a:lnTo>
                  <a:pt x="26187" y="38074"/>
                </a:lnTo>
                <a:lnTo>
                  <a:pt x="28837" y="35712"/>
                </a:lnTo>
                <a:lnTo>
                  <a:pt x="26225" y="33235"/>
                </a:lnTo>
                <a:close/>
              </a:path>
              <a:path w="34290" h="50164">
                <a:moveTo>
                  <a:pt x="31572" y="33286"/>
                </a:moveTo>
                <a:lnTo>
                  <a:pt x="26187" y="38074"/>
                </a:lnTo>
                <a:lnTo>
                  <a:pt x="31552" y="38074"/>
                </a:lnTo>
                <a:lnTo>
                  <a:pt x="33731" y="35712"/>
                </a:lnTo>
                <a:lnTo>
                  <a:pt x="31572" y="33286"/>
                </a:lnTo>
                <a:close/>
              </a:path>
              <a:path w="34290" h="50164">
                <a:moveTo>
                  <a:pt x="24008" y="35650"/>
                </a:moveTo>
                <a:lnTo>
                  <a:pt x="22948" y="36804"/>
                </a:lnTo>
                <a:lnTo>
                  <a:pt x="25045" y="36804"/>
                </a:lnTo>
                <a:lnTo>
                  <a:pt x="24008" y="35650"/>
                </a:lnTo>
                <a:close/>
              </a:path>
              <a:path w="34290" h="50164">
                <a:moveTo>
                  <a:pt x="31526" y="33235"/>
                </a:moveTo>
                <a:lnTo>
                  <a:pt x="26225" y="33235"/>
                </a:lnTo>
                <a:lnTo>
                  <a:pt x="28879" y="35674"/>
                </a:lnTo>
                <a:lnTo>
                  <a:pt x="31572" y="33286"/>
                </a:lnTo>
                <a:close/>
              </a:path>
              <a:path w="34290" h="50164">
                <a:moveTo>
                  <a:pt x="14091" y="14465"/>
                </a:moveTo>
                <a:lnTo>
                  <a:pt x="13728" y="14465"/>
                </a:lnTo>
                <a:lnTo>
                  <a:pt x="21178" y="32514"/>
                </a:lnTo>
                <a:lnTo>
                  <a:pt x="24008" y="35650"/>
                </a:lnTo>
                <a:lnTo>
                  <a:pt x="26225" y="33235"/>
                </a:lnTo>
                <a:lnTo>
                  <a:pt x="31526" y="33235"/>
                </a:lnTo>
                <a:lnTo>
                  <a:pt x="26862" y="28059"/>
                </a:lnTo>
                <a:lnTo>
                  <a:pt x="22352" y="23160"/>
                </a:lnTo>
                <a:lnTo>
                  <a:pt x="17690" y="18206"/>
                </a:lnTo>
                <a:lnTo>
                  <a:pt x="14091" y="14465"/>
                </a:lnTo>
                <a:close/>
              </a:path>
              <a:path w="34290" h="50164">
                <a:moveTo>
                  <a:pt x="13728" y="14465"/>
                </a:moveTo>
                <a:lnTo>
                  <a:pt x="10414" y="15836"/>
                </a:lnTo>
                <a:lnTo>
                  <a:pt x="7835" y="18338"/>
                </a:lnTo>
                <a:lnTo>
                  <a:pt x="12478" y="23161"/>
                </a:lnTo>
                <a:lnTo>
                  <a:pt x="17202" y="28188"/>
                </a:lnTo>
                <a:lnTo>
                  <a:pt x="21178" y="32514"/>
                </a:lnTo>
                <a:lnTo>
                  <a:pt x="13728" y="14465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7" name="object 177"/>
          <p:cNvSpPr/>
          <p:nvPr/>
        </p:nvSpPr>
        <p:spPr>
          <a:xfrm>
            <a:off x="6289535" y="3899380"/>
            <a:ext cx="148298" cy="165177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8" name="object 178"/>
          <p:cNvSpPr/>
          <p:nvPr/>
        </p:nvSpPr>
        <p:spPr>
          <a:xfrm>
            <a:off x="6350418" y="4211205"/>
            <a:ext cx="98094" cy="21116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79" name="object 179"/>
          <p:cNvSpPr/>
          <p:nvPr/>
        </p:nvSpPr>
        <p:spPr>
          <a:xfrm>
            <a:off x="6346355" y="4206303"/>
            <a:ext cx="106108" cy="225183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0" name="object 180"/>
          <p:cNvSpPr/>
          <p:nvPr/>
        </p:nvSpPr>
        <p:spPr>
          <a:xfrm>
            <a:off x="6289535" y="3714216"/>
            <a:ext cx="140284" cy="14869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1" name="object 181"/>
          <p:cNvSpPr/>
          <p:nvPr/>
        </p:nvSpPr>
        <p:spPr>
          <a:xfrm>
            <a:off x="6289535" y="4162283"/>
            <a:ext cx="36195" cy="135255"/>
          </a:xfrm>
          <a:custGeom>
            <a:avLst/>
            <a:gdLst/>
            <a:ahLst/>
            <a:cxnLst/>
            <a:rect l="l" t="t" r="r" b="b"/>
            <a:pathLst>
              <a:path w="36195" h="135254">
                <a:moveTo>
                  <a:pt x="0" y="124945"/>
                </a:moveTo>
                <a:lnTo>
                  <a:pt x="0" y="132327"/>
                </a:lnTo>
                <a:lnTo>
                  <a:pt x="10122" y="134634"/>
                </a:lnTo>
                <a:lnTo>
                  <a:pt x="12045" y="126010"/>
                </a:lnTo>
                <a:lnTo>
                  <a:pt x="4673" y="126010"/>
                </a:lnTo>
                <a:lnTo>
                  <a:pt x="0" y="124945"/>
                </a:lnTo>
                <a:close/>
              </a:path>
              <a:path w="36195" h="135254">
                <a:moveTo>
                  <a:pt x="27888" y="21967"/>
                </a:moveTo>
                <a:lnTo>
                  <a:pt x="4673" y="126010"/>
                </a:lnTo>
                <a:lnTo>
                  <a:pt x="12045" y="126010"/>
                </a:lnTo>
                <a:lnTo>
                  <a:pt x="34967" y="23242"/>
                </a:lnTo>
                <a:lnTo>
                  <a:pt x="30442" y="23242"/>
                </a:lnTo>
                <a:lnTo>
                  <a:pt x="27888" y="21967"/>
                </a:lnTo>
                <a:close/>
              </a:path>
              <a:path w="36195" h="135254">
                <a:moveTo>
                  <a:pt x="28498" y="19229"/>
                </a:moveTo>
                <a:lnTo>
                  <a:pt x="27888" y="21967"/>
                </a:lnTo>
                <a:lnTo>
                  <a:pt x="30442" y="23242"/>
                </a:lnTo>
                <a:lnTo>
                  <a:pt x="32016" y="20016"/>
                </a:lnTo>
                <a:lnTo>
                  <a:pt x="28498" y="19229"/>
                </a:lnTo>
                <a:close/>
              </a:path>
              <a:path w="36195" h="135254">
                <a:moveTo>
                  <a:pt x="33578" y="16778"/>
                </a:moveTo>
                <a:lnTo>
                  <a:pt x="30442" y="23242"/>
                </a:lnTo>
                <a:lnTo>
                  <a:pt x="34967" y="23242"/>
                </a:lnTo>
                <a:lnTo>
                  <a:pt x="36131" y="18022"/>
                </a:lnTo>
                <a:lnTo>
                  <a:pt x="33578" y="16778"/>
                </a:lnTo>
                <a:close/>
              </a:path>
              <a:path w="36195" h="135254">
                <a:moveTo>
                  <a:pt x="0" y="0"/>
                </a:moveTo>
                <a:lnTo>
                  <a:pt x="0" y="8039"/>
                </a:lnTo>
                <a:lnTo>
                  <a:pt x="27888" y="21967"/>
                </a:lnTo>
                <a:lnTo>
                  <a:pt x="28498" y="19229"/>
                </a:lnTo>
                <a:lnTo>
                  <a:pt x="32396" y="19229"/>
                </a:lnTo>
                <a:lnTo>
                  <a:pt x="33578" y="16778"/>
                </a:lnTo>
                <a:lnTo>
                  <a:pt x="0" y="0"/>
                </a:lnTo>
                <a:close/>
              </a:path>
              <a:path w="36195" h="135254">
                <a:moveTo>
                  <a:pt x="32396" y="19229"/>
                </a:moveTo>
                <a:lnTo>
                  <a:pt x="28498" y="19229"/>
                </a:lnTo>
                <a:lnTo>
                  <a:pt x="32016" y="20016"/>
                </a:lnTo>
                <a:lnTo>
                  <a:pt x="32396" y="19229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2" name="object 182"/>
          <p:cNvSpPr/>
          <p:nvPr/>
        </p:nvSpPr>
        <p:spPr>
          <a:xfrm>
            <a:off x="7167105" y="4392231"/>
            <a:ext cx="314375" cy="386600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3" name="object 183"/>
          <p:cNvSpPr/>
          <p:nvPr/>
        </p:nvSpPr>
        <p:spPr>
          <a:xfrm>
            <a:off x="7162647" y="4387126"/>
            <a:ext cx="323850" cy="396875"/>
          </a:xfrm>
          <a:custGeom>
            <a:avLst/>
            <a:gdLst/>
            <a:ahLst/>
            <a:cxnLst/>
            <a:rect l="l" t="t" r="r" b="b"/>
            <a:pathLst>
              <a:path w="323850" h="396875">
                <a:moveTo>
                  <a:pt x="97488" y="338759"/>
                </a:moveTo>
                <a:lnTo>
                  <a:pt x="98056" y="339953"/>
                </a:lnTo>
                <a:lnTo>
                  <a:pt x="94805" y="341490"/>
                </a:lnTo>
                <a:lnTo>
                  <a:pt x="93306" y="344754"/>
                </a:lnTo>
                <a:lnTo>
                  <a:pt x="206616" y="396417"/>
                </a:lnTo>
                <a:lnTo>
                  <a:pt x="211312" y="386994"/>
                </a:lnTo>
                <a:lnTo>
                  <a:pt x="203276" y="386994"/>
                </a:lnTo>
                <a:lnTo>
                  <a:pt x="97488" y="338759"/>
                </a:lnTo>
                <a:close/>
              </a:path>
              <a:path w="323850" h="396875">
                <a:moveTo>
                  <a:pt x="167686" y="10210"/>
                </a:moveTo>
                <a:lnTo>
                  <a:pt x="157416" y="10210"/>
                </a:lnTo>
                <a:lnTo>
                  <a:pt x="314452" y="163880"/>
                </a:lnTo>
                <a:lnTo>
                  <a:pt x="203276" y="386994"/>
                </a:lnTo>
                <a:lnTo>
                  <a:pt x="211312" y="386994"/>
                </a:lnTo>
                <a:lnTo>
                  <a:pt x="323227" y="162407"/>
                </a:lnTo>
                <a:lnTo>
                  <a:pt x="167686" y="10210"/>
                </a:lnTo>
                <a:close/>
              </a:path>
              <a:path w="323850" h="396875">
                <a:moveTo>
                  <a:pt x="157251" y="0"/>
                </a:moveTo>
                <a:lnTo>
                  <a:pt x="0" y="163639"/>
                </a:lnTo>
                <a:lnTo>
                  <a:pt x="1320" y="165976"/>
                </a:lnTo>
                <a:lnTo>
                  <a:pt x="25136" y="209295"/>
                </a:lnTo>
                <a:lnTo>
                  <a:pt x="48040" y="253385"/>
                </a:lnTo>
                <a:lnTo>
                  <a:pt x="70140" y="298030"/>
                </a:lnTo>
                <a:lnTo>
                  <a:pt x="92100" y="344208"/>
                </a:lnTo>
                <a:lnTo>
                  <a:pt x="93306" y="344754"/>
                </a:lnTo>
                <a:lnTo>
                  <a:pt x="96291" y="338213"/>
                </a:lnTo>
                <a:lnTo>
                  <a:pt x="97228" y="338213"/>
                </a:lnTo>
                <a:lnTo>
                  <a:pt x="76611" y="294888"/>
                </a:lnTo>
                <a:lnTo>
                  <a:pt x="54456" y="250136"/>
                </a:lnTo>
                <a:lnTo>
                  <a:pt x="31478" y="205911"/>
                </a:lnTo>
                <a:lnTo>
                  <a:pt x="9908" y="166687"/>
                </a:lnTo>
                <a:lnTo>
                  <a:pt x="7048" y="166687"/>
                </a:lnTo>
                <a:lnTo>
                  <a:pt x="4445" y="164198"/>
                </a:lnTo>
                <a:lnTo>
                  <a:pt x="7569" y="162432"/>
                </a:lnTo>
                <a:lnTo>
                  <a:pt x="11136" y="162432"/>
                </a:lnTo>
                <a:lnTo>
                  <a:pt x="157416" y="10210"/>
                </a:lnTo>
                <a:lnTo>
                  <a:pt x="167686" y="10210"/>
                </a:lnTo>
                <a:lnTo>
                  <a:pt x="157251" y="0"/>
                </a:lnTo>
                <a:close/>
              </a:path>
              <a:path w="323850" h="396875">
                <a:moveTo>
                  <a:pt x="96291" y="338213"/>
                </a:moveTo>
                <a:lnTo>
                  <a:pt x="94805" y="341490"/>
                </a:lnTo>
                <a:lnTo>
                  <a:pt x="98056" y="339953"/>
                </a:lnTo>
                <a:lnTo>
                  <a:pt x="97488" y="338759"/>
                </a:lnTo>
                <a:lnTo>
                  <a:pt x="96291" y="338213"/>
                </a:lnTo>
                <a:close/>
              </a:path>
              <a:path w="323850" h="396875">
                <a:moveTo>
                  <a:pt x="97228" y="338213"/>
                </a:moveTo>
                <a:lnTo>
                  <a:pt x="96291" y="338213"/>
                </a:lnTo>
                <a:lnTo>
                  <a:pt x="97488" y="338759"/>
                </a:lnTo>
                <a:lnTo>
                  <a:pt x="97228" y="338213"/>
                </a:lnTo>
                <a:close/>
              </a:path>
              <a:path w="323850" h="396875">
                <a:moveTo>
                  <a:pt x="7569" y="162432"/>
                </a:moveTo>
                <a:lnTo>
                  <a:pt x="4445" y="164198"/>
                </a:lnTo>
                <a:lnTo>
                  <a:pt x="7048" y="166687"/>
                </a:lnTo>
                <a:lnTo>
                  <a:pt x="8867" y="164794"/>
                </a:lnTo>
                <a:lnTo>
                  <a:pt x="7569" y="162432"/>
                </a:lnTo>
                <a:close/>
              </a:path>
              <a:path w="323850" h="396875">
                <a:moveTo>
                  <a:pt x="8867" y="164794"/>
                </a:moveTo>
                <a:lnTo>
                  <a:pt x="7048" y="166687"/>
                </a:lnTo>
                <a:lnTo>
                  <a:pt x="9908" y="166687"/>
                </a:lnTo>
                <a:lnTo>
                  <a:pt x="8867" y="164794"/>
                </a:lnTo>
                <a:close/>
              </a:path>
              <a:path w="323850" h="396875">
                <a:moveTo>
                  <a:pt x="11136" y="162432"/>
                </a:moveTo>
                <a:lnTo>
                  <a:pt x="7569" y="162432"/>
                </a:lnTo>
                <a:lnTo>
                  <a:pt x="8867" y="164794"/>
                </a:lnTo>
                <a:lnTo>
                  <a:pt x="11136" y="162432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4" name="object 184"/>
          <p:cNvSpPr/>
          <p:nvPr/>
        </p:nvSpPr>
        <p:spPr>
          <a:xfrm>
            <a:off x="7085850" y="5169636"/>
            <a:ext cx="375577" cy="36541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5" name="object 185"/>
          <p:cNvSpPr/>
          <p:nvPr/>
        </p:nvSpPr>
        <p:spPr>
          <a:xfrm>
            <a:off x="7081867" y="5165115"/>
            <a:ext cx="386080" cy="370205"/>
          </a:xfrm>
          <a:custGeom>
            <a:avLst/>
            <a:gdLst/>
            <a:ahLst/>
            <a:cxnLst/>
            <a:rect l="l" t="t" r="r" b="b"/>
            <a:pathLst>
              <a:path w="386079" h="370204">
                <a:moveTo>
                  <a:pt x="174721" y="0"/>
                </a:moveTo>
                <a:lnTo>
                  <a:pt x="0" y="369938"/>
                </a:lnTo>
                <a:lnTo>
                  <a:pt x="7953" y="369938"/>
                </a:lnTo>
                <a:lnTo>
                  <a:pt x="178404" y="9029"/>
                </a:lnTo>
                <a:lnTo>
                  <a:pt x="199197" y="9029"/>
                </a:lnTo>
                <a:lnTo>
                  <a:pt x="174721" y="0"/>
                </a:lnTo>
                <a:close/>
              </a:path>
              <a:path w="386079" h="370204">
                <a:moveTo>
                  <a:pt x="373709" y="225475"/>
                </a:moveTo>
                <a:lnTo>
                  <a:pt x="202238" y="369938"/>
                </a:lnTo>
                <a:lnTo>
                  <a:pt x="213387" y="369938"/>
                </a:lnTo>
                <a:lnTo>
                  <a:pt x="381528" y="228282"/>
                </a:lnTo>
                <a:lnTo>
                  <a:pt x="377642" y="228282"/>
                </a:lnTo>
                <a:lnTo>
                  <a:pt x="373709" y="225475"/>
                </a:lnTo>
                <a:close/>
              </a:path>
              <a:path w="386079" h="370204">
                <a:moveTo>
                  <a:pt x="377236" y="222503"/>
                </a:moveTo>
                <a:lnTo>
                  <a:pt x="373709" y="225475"/>
                </a:lnTo>
                <a:lnTo>
                  <a:pt x="377642" y="228282"/>
                </a:lnTo>
                <a:lnTo>
                  <a:pt x="379560" y="225247"/>
                </a:lnTo>
                <a:lnTo>
                  <a:pt x="377236" y="222503"/>
                </a:lnTo>
                <a:close/>
              </a:path>
              <a:path w="386079" h="370204">
                <a:moveTo>
                  <a:pt x="381963" y="222503"/>
                </a:moveTo>
                <a:lnTo>
                  <a:pt x="377236" y="222503"/>
                </a:lnTo>
                <a:lnTo>
                  <a:pt x="379560" y="225247"/>
                </a:lnTo>
                <a:lnTo>
                  <a:pt x="377642" y="228282"/>
                </a:lnTo>
                <a:lnTo>
                  <a:pt x="381528" y="228282"/>
                </a:lnTo>
                <a:lnTo>
                  <a:pt x="385643" y="224815"/>
                </a:lnTo>
                <a:lnTo>
                  <a:pt x="381963" y="222503"/>
                </a:lnTo>
                <a:close/>
              </a:path>
              <a:path w="386079" h="370204">
                <a:moveTo>
                  <a:pt x="205728" y="19100"/>
                </a:moveTo>
                <a:lnTo>
                  <a:pt x="228404" y="59694"/>
                </a:lnTo>
                <a:lnTo>
                  <a:pt x="252572" y="99453"/>
                </a:lnTo>
                <a:lnTo>
                  <a:pt x="282318" y="141300"/>
                </a:lnTo>
                <a:lnTo>
                  <a:pt x="313350" y="176355"/>
                </a:lnTo>
                <a:lnTo>
                  <a:pt x="345261" y="205166"/>
                </a:lnTo>
                <a:lnTo>
                  <a:pt x="373709" y="225475"/>
                </a:lnTo>
                <a:lnTo>
                  <a:pt x="377236" y="222503"/>
                </a:lnTo>
                <a:lnTo>
                  <a:pt x="381963" y="222503"/>
                </a:lnTo>
                <a:lnTo>
                  <a:pt x="349765" y="199559"/>
                </a:lnTo>
                <a:lnTo>
                  <a:pt x="318459" y="171297"/>
                </a:lnTo>
                <a:lnTo>
                  <a:pt x="287950" y="136834"/>
                </a:lnTo>
                <a:lnTo>
                  <a:pt x="258630" y="95592"/>
                </a:lnTo>
                <a:lnTo>
                  <a:pt x="234626" y="56080"/>
                </a:lnTo>
                <a:lnTo>
                  <a:pt x="214199" y="19570"/>
                </a:lnTo>
                <a:lnTo>
                  <a:pt x="207005" y="19570"/>
                </a:lnTo>
                <a:lnTo>
                  <a:pt x="205728" y="19100"/>
                </a:lnTo>
                <a:close/>
              </a:path>
              <a:path w="386079" h="370204">
                <a:moveTo>
                  <a:pt x="208249" y="16192"/>
                </a:moveTo>
                <a:lnTo>
                  <a:pt x="205074" y="17906"/>
                </a:lnTo>
                <a:lnTo>
                  <a:pt x="205728" y="19100"/>
                </a:lnTo>
                <a:lnTo>
                  <a:pt x="207005" y="19570"/>
                </a:lnTo>
                <a:lnTo>
                  <a:pt x="208249" y="16192"/>
                </a:lnTo>
                <a:close/>
              </a:path>
              <a:path w="386079" h="370204">
                <a:moveTo>
                  <a:pt x="212349" y="16192"/>
                </a:moveTo>
                <a:lnTo>
                  <a:pt x="208249" y="16192"/>
                </a:lnTo>
                <a:lnTo>
                  <a:pt x="207005" y="19570"/>
                </a:lnTo>
                <a:lnTo>
                  <a:pt x="214199" y="19570"/>
                </a:lnTo>
                <a:lnTo>
                  <a:pt x="212349" y="16192"/>
                </a:lnTo>
                <a:close/>
              </a:path>
              <a:path w="386079" h="370204">
                <a:moveTo>
                  <a:pt x="199197" y="9029"/>
                </a:moveTo>
                <a:lnTo>
                  <a:pt x="178404" y="9029"/>
                </a:lnTo>
                <a:lnTo>
                  <a:pt x="205728" y="19100"/>
                </a:lnTo>
                <a:lnTo>
                  <a:pt x="205074" y="17906"/>
                </a:lnTo>
                <a:lnTo>
                  <a:pt x="208249" y="16192"/>
                </a:lnTo>
                <a:lnTo>
                  <a:pt x="212349" y="16192"/>
                </a:lnTo>
                <a:lnTo>
                  <a:pt x="210764" y="13296"/>
                </a:lnTo>
                <a:lnTo>
                  <a:pt x="199197" y="9029"/>
                </a:lnTo>
                <a:close/>
              </a:path>
            </a:pathLst>
          </a:custGeom>
          <a:solidFill>
            <a:srgbClr val="A8A49E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6" name="object 186"/>
          <p:cNvSpPr/>
          <p:nvPr/>
        </p:nvSpPr>
        <p:spPr>
          <a:xfrm>
            <a:off x="7081977" y="4576660"/>
            <a:ext cx="217589" cy="436752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7" name="object 187"/>
          <p:cNvSpPr/>
          <p:nvPr/>
        </p:nvSpPr>
        <p:spPr>
          <a:xfrm>
            <a:off x="7077671" y="4571301"/>
            <a:ext cx="226060" cy="452120"/>
          </a:xfrm>
          <a:custGeom>
            <a:avLst/>
            <a:gdLst/>
            <a:ahLst/>
            <a:cxnLst/>
            <a:rect l="l" t="t" r="r" b="b"/>
            <a:pathLst>
              <a:path w="226059" h="452120">
                <a:moveTo>
                  <a:pt x="10287" y="65138"/>
                </a:moveTo>
                <a:lnTo>
                  <a:pt x="7450" y="69227"/>
                </a:lnTo>
                <a:lnTo>
                  <a:pt x="4584" y="72961"/>
                </a:lnTo>
                <a:lnTo>
                  <a:pt x="0" y="78574"/>
                </a:lnTo>
                <a:lnTo>
                  <a:pt x="1130" y="80683"/>
                </a:lnTo>
                <a:lnTo>
                  <a:pt x="23244" y="123456"/>
                </a:lnTo>
                <a:lnTo>
                  <a:pt x="44764" y="167154"/>
                </a:lnTo>
                <a:lnTo>
                  <a:pt x="65793" y="211559"/>
                </a:lnTo>
                <a:lnTo>
                  <a:pt x="86439" y="256458"/>
                </a:lnTo>
                <a:lnTo>
                  <a:pt x="106806" y="301635"/>
                </a:lnTo>
                <a:lnTo>
                  <a:pt x="148815" y="395728"/>
                </a:lnTo>
                <a:lnTo>
                  <a:pt x="159650" y="419802"/>
                </a:lnTo>
                <a:lnTo>
                  <a:pt x="174053" y="451497"/>
                </a:lnTo>
                <a:lnTo>
                  <a:pt x="177088" y="443395"/>
                </a:lnTo>
                <a:lnTo>
                  <a:pt x="177590" y="442125"/>
                </a:lnTo>
                <a:lnTo>
                  <a:pt x="173736" y="442125"/>
                </a:lnTo>
                <a:lnTo>
                  <a:pt x="170370" y="440867"/>
                </a:lnTo>
                <a:lnTo>
                  <a:pt x="173502" y="432922"/>
                </a:lnTo>
                <a:lnTo>
                  <a:pt x="166205" y="416847"/>
                </a:lnTo>
                <a:lnTo>
                  <a:pt x="155379" y="392790"/>
                </a:lnTo>
                <a:lnTo>
                  <a:pt x="113370" y="298702"/>
                </a:lnTo>
                <a:lnTo>
                  <a:pt x="92984" y="253489"/>
                </a:lnTo>
                <a:lnTo>
                  <a:pt x="72310" y="208529"/>
                </a:lnTo>
                <a:lnTo>
                  <a:pt x="51241" y="164035"/>
                </a:lnTo>
                <a:lnTo>
                  <a:pt x="29667" y="120222"/>
                </a:lnTo>
                <a:lnTo>
                  <a:pt x="9528" y="81267"/>
                </a:lnTo>
                <a:lnTo>
                  <a:pt x="7086" y="81267"/>
                </a:lnTo>
                <a:lnTo>
                  <a:pt x="4305" y="78994"/>
                </a:lnTo>
                <a:lnTo>
                  <a:pt x="7480" y="77304"/>
                </a:lnTo>
                <a:lnTo>
                  <a:pt x="10316" y="77304"/>
                </a:lnTo>
                <a:lnTo>
                  <a:pt x="13296" y="73406"/>
                </a:lnTo>
                <a:lnTo>
                  <a:pt x="16183" y="69227"/>
                </a:lnTo>
                <a:lnTo>
                  <a:pt x="10287" y="65138"/>
                </a:lnTo>
                <a:close/>
              </a:path>
              <a:path w="226059" h="452120">
                <a:moveTo>
                  <a:pt x="173502" y="432922"/>
                </a:moveTo>
                <a:lnTo>
                  <a:pt x="170370" y="440867"/>
                </a:lnTo>
                <a:lnTo>
                  <a:pt x="173736" y="442125"/>
                </a:lnTo>
                <a:lnTo>
                  <a:pt x="176999" y="440626"/>
                </a:lnTo>
                <a:lnTo>
                  <a:pt x="173502" y="432922"/>
                </a:lnTo>
                <a:close/>
              </a:path>
              <a:path w="226059" h="452120">
                <a:moveTo>
                  <a:pt x="217821" y="345143"/>
                </a:moveTo>
                <a:lnTo>
                  <a:pt x="204160" y="366638"/>
                </a:lnTo>
                <a:lnTo>
                  <a:pt x="191439" y="390790"/>
                </a:lnTo>
                <a:lnTo>
                  <a:pt x="180328" y="415605"/>
                </a:lnTo>
                <a:lnTo>
                  <a:pt x="173502" y="432922"/>
                </a:lnTo>
                <a:lnTo>
                  <a:pt x="176999" y="440626"/>
                </a:lnTo>
                <a:lnTo>
                  <a:pt x="173736" y="442125"/>
                </a:lnTo>
                <a:lnTo>
                  <a:pt x="177590" y="442125"/>
                </a:lnTo>
                <a:lnTo>
                  <a:pt x="186966" y="418374"/>
                </a:lnTo>
                <a:lnTo>
                  <a:pt x="197921" y="393923"/>
                </a:lnTo>
                <a:lnTo>
                  <a:pt x="210398" y="370237"/>
                </a:lnTo>
                <a:lnTo>
                  <a:pt x="224840" y="347510"/>
                </a:lnTo>
                <a:lnTo>
                  <a:pt x="225257" y="346900"/>
                </a:lnTo>
                <a:lnTo>
                  <a:pt x="218605" y="346900"/>
                </a:lnTo>
                <a:lnTo>
                  <a:pt x="217821" y="345143"/>
                </a:lnTo>
                <a:close/>
              </a:path>
              <a:path w="226059" h="452120">
                <a:moveTo>
                  <a:pt x="218948" y="343369"/>
                </a:moveTo>
                <a:lnTo>
                  <a:pt x="217821" y="345143"/>
                </a:lnTo>
                <a:lnTo>
                  <a:pt x="218605" y="346900"/>
                </a:lnTo>
                <a:lnTo>
                  <a:pt x="221881" y="345440"/>
                </a:lnTo>
                <a:lnTo>
                  <a:pt x="218948" y="343369"/>
                </a:lnTo>
                <a:close/>
              </a:path>
              <a:path w="226059" h="452120">
                <a:moveTo>
                  <a:pt x="224903" y="343369"/>
                </a:moveTo>
                <a:lnTo>
                  <a:pt x="218948" y="343369"/>
                </a:lnTo>
                <a:lnTo>
                  <a:pt x="221881" y="345440"/>
                </a:lnTo>
                <a:lnTo>
                  <a:pt x="218605" y="346900"/>
                </a:lnTo>
                <a:lnTo>
                  <a:pt x="225257" y="346900"/>
                </a:lnTo>
                <a:lnTo>
                  <a:pt x="225996" y="345821"/>
                </a:lnTo>
                <a:lnTo>
                  <a:pt x="224903" y="343369"/>
                </a:lnTo>
                <a:close/>
              </a:path>
              <a:path w="226059" h="452120">
                <a:moveTo>
                  <a:pt x="62938" y="5359"/>
                </a:moveTo>
                <a:lnTo>
                  <a:pt x="58839" y="5359"/>
                </a:lnTo>
                <a:lnTo>
                  <a:pt x="60998" y="8216"/>
                </a:lnTo>
                <a:lnTo>
                  <a:pt x="57948" y="11231"/>
                </a:lnTo>
                <a:lnTo>
                  <a:pt x="78954" y="49751"/>
                </a:lnTo>
                <a:lnTo>
                  <a:pt x="101348" y="93165"/>
                </a:lnTo>
                <a:lnTo>
                  <a:pt x="122982" y="137129"/>
                </a:lnTo>
                <a:lnTo>
                  <a:pt x="143958" y="181417"/>
                </a:lnTo>
                <a:lnTo>
                  <a:pt x="164374" y="225806"/>
                </a:lnTo>
                <a:lnTo>
                  <a:pt x="184329" y="270069"/>
                </a:lnTo>
                <a:lnTo>
                  <a:pt x="217821" y="345143"/>
                </a:lnTo>
                <a:lnTo>
                  <a:pt x="218948" y="343369"/>
                </a:lnTo>
                <a:lnTo>
                  <a:pt x="224903" y="343369"/>
                </a:lnTo>
                <a:lnTo>
                  <a:pt x="190890" y="267119"/>
                </a:lnTo>
                <a:lnTo>
                  <a:pt x="170919" y="222819"/>
                </a:lnTo>
                <a:lnTo>
                  <a:pt x="150477" y="178372"/>
                </a:lnTo>
                <a:lnTo>
                  <a:pt x="129462" y="134002"/>
                </a:lnTo>
                <a:lnTo>
                  <a:pt x="107774" y="89933"/>
                </a:lnTo>
                <a:lnTo>
                  <a:pt x="85312" y="46388"/>
                </a:lnTo>
                <a:lnTo>
                  <a:pt x="62938" y="5359"/>
                </a:lnTo>
                <a:close/>
              </a:path>
              <a:path w="226059" h="452120">
                <a:moveTo>
                  <a:pt x="7480" y="77304"/>
                </a:moveTo>
                <a:lnTo>
                  <a:pt x="4305" y="78994"/>
                </a:lnTo>
                <a:lnTo>
                  <a:pt x="7086" y="81267"/>
                </a:lnTo>
                <a:lnTo>
                  <a:pt x="8581" y="79435"/>
                </a:lnTo>
                <a:lnTo>
                  <a:pt x="7480" y="77304"/>
                </a:lnTo>
                <a:close/>
              </a:path>
              <a:path w="226059" h="452120">
                <a:moveTo>
                  <a:pt x="8581" y="79435"/>
                </a:moveTo>
                <a:lnTo>
                  <a:pt x="7086" y="81267"/>
                </a:lnTo>
                <a:lnTo>
                  <a:pt x="9528" y="81267"/>
                </a:lnTo>
                <a:lnTo>
                  <a:pt x="8581" y="79435"/>
                </a:lnTo>
                <a:close/>
              </a:path>
              <a:path w="226059" h="452120">
                <a:moveTo>
                  <a:pt x="10316" y="77304"/>
                </a:moveTo>
                <a:lnTo>
                  <a:pt x="7480" y="77304"/>
                </a:lnTo>
                <a:lnTo>
                  <a:pt x="8581" y="79435"/>
                </a:lnTo>
                <a:lnTo>
                  <a:pt x="10316" y="77304"/>
                </a:lnTo>
                <a:close/>
              </a:path>
              <a:path w="226059" h="452120">
                <a:moveTo>
                  <a:pt x="59956" y="0"/>
                </a:moveTo>
                <a:lnTo>
                  <a:pt x="56654" y="2489"/>
                </a:lnTo>
                <a:lnTo>
                  <a:pt x="42396" y="16557"/>
                </a:lnTo>
                <a:lnTo>
                  <a:pt x="30113" y="33497"/>
                </a:lnTo>
                <a:lnTo>
                  <a:pt x="19508" y="50593"/>
                </a:lnTo>
                <a:lnTo>
                  <a:pt x="10287" y="65125"/>
                </a:lnTo>
                <a:lnTo>
                  <a:pt x="16192" y="69227"/>
                </a:lnTo>
                <a:lnTo>
                  <a:pt x="25631" y="54333"/>
                </a:lnTo>
                <a:lnTo>
                  <a:pt x="36171" y="37407"/>
                </a:lnTo>
                <a:lnTo>
                  <a:pt x="47923" y="21139"/>
                </a:lnTo>
                <a:lnTo>
                  <a:pt x="57948" y="11231"/>
                </a:lnTo>
                <a:lnTo>
                  <a:pt x="55702" y="7112"/>
                </a:lnTo>
                <a:lnTo>
                  <a:pt x="58839" y="5359"/>
                </a:lnTo>
                <a:lnTo>
                  <a:pt x="62938" y="5359"/>
                </a:lnTo>
                <a:lnTo>
                  <a:pt x="61976" y="3594"/>
                </a:lnTo>
                <a:lnTo>
                  <a:pt x="59956" y="0"/>
                </a:lnTo>
                <a:close/>
              </a:path>
              <a:path w="226059" h="452120">
                <a:moveTo>
                  <a:pt x="58839" y="5359"/>
                </a:moveTo>
                <a:lnTo>
                  <a:pt x="55702" y="7112"/>
                </a:lnTo>
                <a:lnTo>
                  <a:pt x="57948" y="11231"/>
                </a:lnTo>
                <a:lnTo>
                  <a:pt x="60998" y="8216"/>
                </a:lnTo>
                <a:lnTo>
                  <a:pt x="58839" y="5359"/>
                </a:lnTo>
                <a:close/>
              </a:path>
            </a:pathLst>
          </a:custGeom>
          <a:solidFill>
            <a:srgbClr val="2A96B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8" name="object 188"/>
          <p:cNvSpPr/>
          <p:nvPr/>
        </p:nvSpPr>
        <p:spPr>
          <a:xfrm>
            <a:off x="6962292" y="4404817"/>
            <a:ext cx="146430" cy="191744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89" name="object 189"/>
          <p:cNvSpPr/>
          <p:nvPr/>
        </p:nvSpPr>
        <p:spPr>
          <a:xfrm>
            <a:off x="6957529" y="4399369"/>
            <a:ext cx="156006" cy="203987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0" name="object 190"/>
          <p:cNvSpPr/>
          <p:nvPr/>
        </p:nvSpPr>
        <p:spPr>
          <a:xfrm>
            <a:off x="6394983" y="4092790"/>
            <a:ext cx="590740" cy="32672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1" name="object 191"/>
          <p:cNvSpPr/>
          <p:nvPr/>
        </p:nvSpPr>
        <p:spPr>
          <a:xfrm>
            <a:off x="6390919" y="4087876"/>
            <a:ext cx="600075" cy="337185"/>
          </a:xfrm>
          <a:custGeom>
            <a:avLst/>
            <a:gdLst/>
            <a:ahLst/>
            <a:cxnLst/>
            <a:rect l="l" t="t" r="r" b="b"/>
            <a:pathLst>
              <a:path w="600075" h="337185">
                <a:moveTo>
                  <a:pt x="20777" y="3784"/>
                </a:moveTo>
                <a:lnTo>
                  <a:pt x="9293" y="44342"/>
                </a:lnTo>
                <a:lnTo>
                  <a:pt x="279" y="86728"/>
                </a:lnTo>
                <a:lnTo>
                  <a:pt x="0" y="88201"/>
                </a:lnTo>
                <a:lnTo>
                  <a:pt x="2628" y="89357"/>
                </a:lnTo>
                <a:lnTo>
                  <a:pt x="50300" y="109487"/>
                </a:lnTo>
                <a:lnTo>
                  <a:pt x="98859" y="128288"/>
                </a:lnTo>
                <a:lnTo>
                  <a:pt x="148178" y="145703"/>
                </a:lnTo>
                <a:lnTo>
                  <a:pt x="198134" y="161677"/>
                </a:lnTo>
                <a:lnTo>
                  <a:pt x="248601" y="176154"/>
                </a:lnTo>
                <a:lnTo>
                  <a:pt x="299453" y="189077"/>
                </a:lnTo>
                <a:lnTo>
                  <a:pt x="344072" y="202472"/>
                </a:lnTo>
                <a:lnTo>
                  <a:pt x="386164" y="220583"/>
                </a:lnTo>
                <a:lnTo>
                  <a:pt x="425891" y="243104"/>
                </a:lnTo>
                <a:lnTo>
                  <a:pt x="463415" y="269729"/>
                </a:lnTo>
                <a:lnTo>
                  <a:pt x="498896" y="300149"/>
                </a:lnTo>
                <a:lnTo>
                  <a:pt x="532521" y="334086"/>
                </a:lnTo>
                <a:lnTo>
                  <a:pt x="535114" y="336905"/>
                </a:lnTo>
                <a:lnTo>
                  <a:pt x="537794" y="334060"/>
                </a:lnTo>
                <a:lnTo>
                  <a:pt x="540258" y="331622"/>
                </a:lnTo>
                <a:lnTo>
                  <a:pt x="535139" y="331622"/>
                </a:lnTo>
                <a:lnTo>
                  <a:pt x="532523" y="329171"/>
                </a:lnTo>
                <a:lnTo>
                  <a:pt x="503807" y="294898"/>
                </a:lnTo>
                <a:lnTo>
                  <a:pt x="467844" y="264069"/>
                </a:lnTo>
                <a:lnTo>
                  <a:pt x="429750" y="237040"/>
                </a:lnTo>
                <a:lnTo>
                  <a:pt x="389366" y="214145"/>
                </a:lnTo>
                <a:lnTo>
                  <a:pt x="346537" y="195714"/>
                </a:lnTo>
                <a:lnTo>
                  <a:pt x="301104" y="182079"/>
                </a:lnTo>
                <a:lnTo>
                  <a:pt x="250470" y="169209"/>
                </a:lnTo>
                <a:lnTo>
                  <a:pt x="200215" y="154791"/>
                </a:lnTo>
                <a:lnTo>
                  <a:pt x="150466" y="138882"/>
                </a:lnTo>
                <a:lnTo>
                  <a:pt x="101350" y="121539"/>
                </a:lnTo>
                <a:lnTo>
                  <a:pt x="52993" y="102819"/>
                </a:lnTo>
                <a:lnTo>
                  <a:pt x="14879" y="86728"/>
                </a:lnTo>
                <a:lnTo>
                  <a:pt x="7607" y="86728"/>
                </a:lnTo>
                <a:lnTo>
                  <a:pt x="4063" y="86067"/>
                </a:lnTo>
                <a:lnTo>
                  <a:pt x="5524" y="82778"/>
                </a:lnTo>
                <a:lnTo>
                  <a:pt x="8396" y="82778"/>
                </a:lnTo>
                <a:lnTo>
                  <a:pt x="11687" y="66309"/>
                </a:lnTo>
                <a:lnTo>
                  <a:pt x="16278" y="46034"/>
                </a:lnTo>
                <a:lnTo>
                  <a:pt x="21530" y="25934"/>
                </a:lnTo>
                <a:lnTo>
                  <a:pt x="26446" y="9816"/>
                </a:lnTo>
                <a:lnTo>
                  <a:pt x="22694" y="8191"/>
                </a:lnTo>
                <a:lnTo>
                  <a:pt x="24180" y="4914"/>
                </a:lnTo>
                <a:lnTo>
                  <a:pt x="20777" y="3784"/>
                </a:lnTo>
                <a:close/>
              </a:path>
              <a:path w="600075" h="337185">
                <a:moveTo>
                  <a:pt x="535171" y="326550"/>
                </a:moveTo>
                <a:lnTo>
                  <a:pt x="532523" y="329171"/>
                </a:lnTo>
                <a:lnTo>
                  <a:pt x="535139" y="331622"/>
                </a:lnTo>
                <a:lnTo>
                  <a:pt x="537794" y="329196"/>
                </a:lnTo>
                <a:lnTo>
                  <a:pt x="535171" y="326550"/>
                </a:lnTo>
                <a:close/>
              </a:path>
              <a:path w="600075" h="337185">
                <a:moveTo>
                  <a:pt x="589751" y="274669"/>
                </a:moveTo>
                <a:lnTo>
                  <a:pt x="577818" y="286707"/>
                </a:lnTo>
                <a:lnTo>
                  <a:pt x="547353" y="314494"/>
                </a:lnTo>
                <a:lnTo>
                  <a:pt x="535171" y="326550"/>
                </a:lnTo>
                <a:lnTo>
                  <a:pt x="537794" y="329196"/>
                </a:lnTo>
                <a:lnTo>
                  <a:pt x="535139" y="331622"/>
                </a:lnTo>
                <a:lnTo>
                  <a:pt x="540258" y="331622"/>
                </a:lnTo>
                <a:lnTo>
                  <a:pt x="552262" y="319742"/>
                </a:lnTo>
                <a:lnTo>
                  <a:pt x="582758" y="291930"/>
                </a:lnTo>
                <a:lnTo>
                  <a:pt x="597433" y="277126"/>
                </a:lnTo>
                <a:lnTo>
                  <a:pt x="592175" y="277126"/>
                </a:lnTo>
                <a:lnTo>
                  <a:pt x="589751" y="274669"/>
                </a:lnTo>
                <a:close/>
              </a:path>
              <a:path w="600075" h="337185">
                <a:moveTo>
                  <a:pt x="592162" y="272237"/>
                </a:moveTo>
                <a:lnTo>
                  <a:pt x="589758" y="274662"/>
                </a:lnTo>
                <a:lnTo>
                  <a:pt x="592175" y="277126"/>
                </a:lnTo>
                <a:lnTo>
                  <a:pt x="594817" y="274688"/>
                </a:lnTo>
                <a:lnTo>
                  <a:pt x="592162" y="272237"/>
                </a:lnTo>
                <a:close/>
              </a:path>
              <a:path w="600075" h="337185">
                <a:moveTo>
                  <a:pt x="597457" y="272237"/>
                </a:moveTo>
                <a:lnTo>
                  <a:pt x="592162" y="272237"/>
                </a:lnTo>
                <a:lnTo>
                  <a:pt x="594817" y="274688"/>
                </a:lnTo>
                <a:lnTo>
                  <a:pt x="592175" y="277126"/>
                </a:lnTo>
                <a:lnTo>
                  <a:pt x="597433" y="277126"/>
                </a:lnTo>
                <a:lnTo>
                  <a:pt x="599706" y="274662"/>
                </a:lnTo>
                <a:lnTo>
                  <a:pt x="597457" y="272237"/>
                </a:lnTo>
                <a:close/>
              </a:path>
              <a:path w="600075" h="337185">
                <a:moveTo>
                  <a:pt x="22021" y="0"/>
                </a:moveTo>
                <a:lnTo>
                  <a:pt x="20777" y="3784"/>
                </a:lnTo>
                <a:lnTo>
                  <a:pt x="27597" y="6045"/>
                </a:lnTo>
                <a:lnTo>
                  <a:pt x="26446" y="9816"/>
                </a:lnTo>
                <a:lnTo>
                  <a:pt x="69285" y="28371"/>
                </a:lnTo>
                <a:lnTo>
                  <a:pt x="117117" y="47299"/>
                </a:lnTo>
                <a:lnTo>
                  <a:pt x="166112" y="64909"/>
                </a:lnTo>
                <a:lnTo>
                  <a:pt x="216189" y="81135"/>
                </a:lnTo>
                <a:lnTo>
                  <a:pt x="267266" y="95910"/>
                </a:lnTo>
                <a:lnTo>
                  <a:pt x="319265" y="109169"/>
                </a:lnTo>
                <a:lnTo>
                  <a:pt x="364793" y="122382"/>
                </a:lnTo>
                <a:lnTo>
                  <a:pt x="407940" y="139613"/>
                </a:lnTo>
                <a:lnTo>
                  <a:pt x="448827" y="160607"/>
                </a:lnTo>
                <a:lnTo>
                  <a:pt x="487573" y="185109"/>
                </a:lnTo>
                <a:lnTo>
                  <a:pt x="524299" y="212866"/>
                </a:lnTo>
                <a:lnTo>
                  <a:pt x="559126" y="243623"/>
                </a:lnTo>
                <a:lnTo>
                  <a:pt x="589751" y="274669"/>
                </a:lnTo>
                <a:lnTo>
                  <a:pt x="592162" y="272237"/>
                </a:lnTo>
                <a:lnTo>
                  <a:pt x="597457" y="272237"/>
                </a:lnTo>
                <a:lnTo>
                  <a:pt x="564080" y="238398"/>
                </a:lnTo>
                <a:lnTo>
                  <a:pt x="528860" y="207301"/>
                </a:lnTo>
                <a:lnTo>
                  <a:pt x="491671" y="179202"/>
                </a:lnTo>
                <a:lnTo>
                  <a:pt x="452399" y="154371"/>
                </a:lnTo>
                <a:lnTo>
                  <a:pt x="410928" y="133076"/>
                </a:lnTo>
                <a:lnTo>
                  <a:pt x="367143" y="115586"/>
                </a:lnTo>
                <a:lnTo>
                  <a:pt x="320928" y="102171"/>
                </a:lnTo>
                <a:lnTo>
                  <a:pt x="269150" y="88972"/>
                </a:lnTo>
                <a:lnTo>
                  <a:pt x="218290" y="74262"/>
                </a:lnTo>
                <a:lnTo>
                  <a:pt x="168430" y="58107"/>
                </a:lnTo>
                <a:lnTo>
                  <a:pt x="119651" y="40575"/>
                </a:lnTo>
                <a:lnTo>
                  <a:pt x="72036" y="21734"/>
                </a:lnTo>
                <a:lnTo>
                  <a:pt x="25666" y="1651"/>
                </a:lnTo>
                <a:lnTo>
                  <a:pt x="22021" y="0"/>
                </a:lnTo>
                <a:close/>
              </a:path>
              <a:path w="600075" h="337185">
                <a:moveTo>
                  <a:pt x="5524" y="82778"/>
                </a:moveTo>
                <a:lnTo>
                  <a:pt x="4063" y="86067"/>
                </a:lnTo>
                <a:lnTo>
                  <a:pt x="7607" y="86728"/>
                </a:lnTo>
                <a:lnTo>
                  <a:pt x="8173" y="83896"/>
                </a:lnTo>
                <a:lnTo>
                  <a:pt x="5524" y="82778"/>
                </a:lnTo>
                <a:close/>
              </a:path>
              <a:path w="600075" h="337185">
                <a:moveTo>
                  <a:pt x="8173" y="83896"/>
                </a:moveTo>
                <a:lnTo>
                  <a:pt x="7607" y="86728"/>
                </a:lnTo>
                <a:lnTo>
                  <a:pt x="14879" y="86728"/>
                </a:lnTo>
                <a:lnTo>
                  <a:pt x="8173" y="83896"/>
                </a:lnTo>
                <a:close/>
              </a:path>
              <a:path w="600075" h="337185">
                <a:moveTo>
                  <a:pt x="8396" y="82778"/>
                </a:moveTo>
                <a:lnTo>
                  <a:pt x="5524" y="82778"/>
                </a:lnTo>
                <a:lnTo>
                  <a:pt x="8173" y="83896"/>
                </a:lnTo>
                <a:lnTo>
                  <a:pt x="8396" y="82778"/>
                </a:lnTo>
                <a:close/>
              </a:path>
              <a:path w="600075" h="337185">
                <a:moveTo>
                  <a:pt x="24180" y="4914"/>
                </a:moveTo>
                <a:lnTo>
                  <a:pt x="22694" y="8191"/>
                </a:lnTo>
                <a:lnTo>
                  <a:pt x="26446" y="9816"/>
                </a:lnTo>
                <a:lnTo>
                  <a:pt x="27597" y="6045"/>
                </a:lnTo>
                <a:lnTo>
                  <a:pt x="24180" y="4914"/>
                </a:lnTo>
                <a:close/>
              </a:path>
            </a:pathLst>
          </a:custGeom>
          <a:solidFill>
            <a:srgbClr val="2A96B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2" name="object 192"/>
          <p:cNvSpPr/>
          <p:nvPr/>
        </p:nvSpPr>
        <p:spPr>
          <a:xfrm>
            <a:off x="6289535" y="4028656"/>
            <a:ext cx="49987" cy="10844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3" name="object 193"/>
          <p:cNvSpPr/>
          <p:nvPr/>
        </p:nvSpPr>
        <p:spPr>
          <a:xfrm>
            <a:off x="6289535" y="4024476"/>
            <a:ext cx="55244" cy="118110"/>
          </a:xfrm>
          <a:custGeom>
            <a:avLst/>
            <a:gdLst/>
            <a:ahLst/>
            <a:cxnLst/>
            <a:rect l="l" t="t" r="r" b="b"/>
            <a:pathLst>
              <a:path w="55245" h="118110">
                <a:moveTo>
                  <a:pt x="0" y="94116"/>
                </a:moveTo>
                <a:lnTo>
                  <a:pt x="0" y="102234"/>
                </a:lnTo>
                <a:lnTo>
                  <a:pt x="25831" y="115824"/>
                </a:lnTo>
                <a:lnTo>
                  <a:pt x="30048" y="117958"/>
                </a:lnTo>
                <a:lnTo>
                  <a:pt x="31141" y="112624"/>
                </a:lnTo>
                <a:lnTo>
                  <a:pt x="27457" y="112624"/>
                </a:lnTo>
                <a:lnTo>
                  <a:pt x="23926" y="111900"/>
                </a:lnTo>
                <a:lnTo>
                  <a:pt x="24939" y="107238"/>
                </a:lnTo>
                <a:lnTo>
                  <a:pt x="0" y="94116"/>
                </a:lnTo>
                <a:close/>
              </a:path>
              <a:path w="55245" h="118110">
                <a:moveTo>
                  <a:pt x="24939" y="107238"/>
                </a:moveTo>
                <a:lnTo>
                  <a:pt x="23926" y="111900"/>
                </a:lnTo>
                <a:lnTo>
                  <a:pt x="27457" y="112624"/>
                </a:lnTo>
                <a:lnTo>
                  <a:pt x="29070" y="109411"/>
                </a:lnTo>
                <a:lnTo>
                  <a:pt x="24939" y="107238"/>
                </a:lnTo>
                <a:close/>
              </a:path>
              <a:path w="55245" h="118110">
                <a:moveTo>
                  <a:pt x="45376" y="33120"/>
                </a:moveTo>
                <a:lnTo>
                  <a:pt x="33010" y="72784"/>
                </a:lnTo>
                <a:lnTo>
                  <a:pt x="24939" y="107238"/>
                </a:lnTo>
                <a:lnTo>
                  <a:pt x="29070" y="109411"/>
                </a:lnTo>
                <a:lnTo>
                  <a:pt x="27457" y="112624"/>
                </a:lnTo>
                <a:lnTo>
                  <a:pt x="31141" y="112624"/>
                </a:lnTo>
                <a:lnTo>
                  <a:pt x="35198" y="93899"/>
                </a:lnTo>
                <a:lnTo>
                  <a:pt x="39961" y="74622"/>
                </a:lnTo>
                <a:lnTo>
                  <a:pt x="45423" y="55532"/>
                </a:lnTo>
                <a:lnTo>
                  <a:pt x="51714" y="36691"/>
                </a:lnTo>
                <a:lnTo>
                  <a:pt x="48348" y="35433"/>
                </a:lnTo>
                <a:lnTo>
                  <a:pt x="52182" y="35433"/>
                </a:lnTo>
                <a:lnTo>
                  <a:pt x="52495" y="34735"/>
                </a:lnTo>
                <a:lnTo>
                  <a:pt x="48323" y="34735"/>
                </a:lnTo>
                <a:lnTo>
                  <a:pt x="45376" y="33120"/>
                </a:lnTo>
                <a:close/>
              </a:path>
              <a:path w="55245" h="118110">
                <a:moveTo>
                  <a:pt x="48348" y="35433"/>
                </a:moveTo>
                <a:lnTo>
                  <a:pt x="51701" y="36691"/>
                </a:lnTo>
                <a:lnTo>
                  <a:pt x="48348" y="35433"/>
                </a:lnTo>
                <a:close/>
              </a:path>
              <a:path w="55245" h="118110">
                <a:moveTo>
                  <a:pt x="52182" y="35433"/>
                </a:moveTo>
                <a:lnTo>
                  <a:pt x="48348" y="35433"/>
                </a:lnTo>
                <a:lnTo>
                  <a:pt x="51717" y="36649"/>
                </a:lnTo>
                <a:lnTo>
                  <a:pt x="52182" y="35433"/>
                </a:lnTo>
                <a:close/>
              </a:path>
              <a:path w="55245" h="118110">
                <a:moveTo>
                  <a:pt x="46710" y="30061"/>
                </a:moveTo>
                <a:lnTo>
                  <a:pt x="46032" y="31547"/>
                </a:lnTo>
                <a:lnTo>
                  <a:pt x="45542" y="32678"/>
                </a:lnTo>
                <a:lnTo>
                  <a:pt x="45376" y="33120"/>
                </a:lnTo>
                <a:lnTo>
                  <a:pt x="48323" y="34735"/>
                </a:lnTo>
                <a:lnTo>
                  <a:pt x="49987" y="31547"/>
                </a:lnTo>
                <a:lnTo>
                  <a:pt x="46710" y="30061"/>
                </a:lnTo>
                <a:close/>
              </a:path>
              <a:path w="55245" h="118110">
                <a:moveTo>
                  <a:pt x="51650" y="28360"/>
                </a:moveTo>
                <a:lnTo>
                  <a:pt x="48323" y="34735"/>
                </a:lnTo>
                <a:lnTo>
                  <a:pt x="52495" y="34735"/>
                </a:lnTo>
                <a:lnTo>
                  <a:pt x="54647" y="29922"/>
                </a:lnTo>
                <a:lnTo>
                  <a:pt x="51650" y="28360"/>
                </a:lnTo>
                <a:close/>
              </a:path>
              <a:path w="55245" h="118110">
                <a:moveTo>
                  <a:pt x="0" y="0"/>
                </a:moveTo>
                <a:lnTo>
                  <a:pt x="0" y="8255"/>
                </a:lnTo>
                <a:lnTo>
                  <a:pt x="45376" y="33120"/>
                </a:lnTo>
                <a:lnTo>
                  <a:pt x="45542" y="32678"/>
                </a:lnTo>
                <a:lnTo>
                  <a:pt x="46126" y="31331"/>
                </a:lnTo>
                <a:lnTo>
                  <a:pt x="46710" y="30061"/>
                </a:lnTo>
                <a:lnTo>
                  <a:pt x="50762" y="30061"/>
                </a:lnTo>
                <a:lnTo>
                  <a:pt x="51650" y="28360"/>
                </a:lnTo>
                <a:lnTo>
                  <a:pt x="1106" y="667"/>
                </a:lnTo>
                <a:lnTo>
                  <a:pt x="0" y="0"/>
                </a:lnTo>
                <a:close/>
              </a:path>
              <a:path w="55245" h="118110">
                <a:moveTo>
                  <a:pt x="50762" y="30061"/>
                </a:moveTo>
                <a:lnTo>
                  <a:pt x="46710" y="30061"/>
                </a:lnTo>
                <a:lnTo>
                  <a:pt x="49987" y="31547"/>
                </a:lnTo>
                <a:lnTo>
                  <a:pt x="50762" y="30061"/>
                </a:lnTo>
                <a:close/>
              </a:path>
            </a:pathLst>
          </a:custGeom>
          <a:solidFill>
            <a:srgbClr val="2A96B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4" name="object 194"/>
          <p:cNvSpPr/>
          <p:nvPr/>
        </p:nvSpPr>
        <p:spPr>
          <a:xfrm>
            <a:off x="7301458" y="5010899"/>
            <a:ext cx="210337" cy="331203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5" name="object 195"/>
          <p:cNvSpPr/>
          <p:nvPr/>
        </p:nvSpPr>
        <p:spPr>
          <a:xfrm>
            <a:off x="7297546" y="5002352"/>
            <a:ext cx="220345" cy="345440"/>
          </a:xfrm>
          <a:custGeom>
            <a:avLst/>
            <a:gdLst/>
            <a:ahLst/>
            <a:cxnLst/>
            <a:rect l="l" t="t" r="r" b="b"/>
            <a:pathLst>
              <a:path w="220345" h="345439">
                <a:moveTo>
                  <a:pt x="41554" y="7035"/>
                </a:moveTo>
                <a:lnTo>
                  <a:pt x="30208" y="33621"/>
                </a:lnTo>
                <a:lnTo>
                  <a:pt x="19850" y="60978"/>
                </a:lnTo>
                <a:lnTo>
                  <a:pt x="10264" y="87849"/>
                </a:lnTo>
                <a:lnTo>
                  <a:pt x="0" y="116408"/>
                </a:lnTo>
                <a:lnTo>
                  <a:pt x="17522" y="150510"/>
                </a:lnTo>
                <a:lnTo>
                  <a:pt x="52140" y="212654"/>
                </a:lnTo>
                <a:lnTo>
                  <a:pt x="91643" y="272877"/>
                </a:lnTo>
                <a:lnTo>
                  <a:pt x="136824" y="322988"/>
                </a:lnTo>
                <a:lnTo>
                  <a:pt x="163423" y="345147"/>
                </a:lnTo>
                <a:lnTo>
                  <a:pt x="165430" y="341490"/>
                </a:lnTo>
                <a:lnTo>
                  <a:pt x="166441" y="339763"/>
                </a:lnTo>
                <a:lnTo>
                  <a:pt x="162293" y="339763"/>
                </a:lnTo>
                <a:lnTo>
                  <a:pt x="159143" y="338023"/>
                </a:lnTo>
                <a:lnTo>
                  <a:pt x="161347" y="334255"/>
                </a:lnTo>
                <a:lnTo>
                  <a:pt x="141707" y="317706"/>
                </a:lnTo>
                <a:lnTo>
                  <a:pt x="97376" y="268527"/>
                </a:lnTo>
                <a:lnTo>
                  <a:pt x="58331" y="208987"/>
                </a:lnTo>
                <a:lnTo>
                  <a:pt x="23885" y="147154"/>
                </a:lnTo>
                <a:lnTo>
                  <a:pt x="8594" y="117424"/>
                </a:lnTo>
                <a:lnTo>
                  <a:pt x="7277" y="117424"/>
                </a:lnTo>
                <a:lnTo>
                  <a:pt x="3911" y="116179"/>
                </a:lnTo>
                <a:lnTo>
                  <a:pt x="7124" y="114566"/>
                </a:lnTo>
                <a:lnTo>
                  <a:pt x="8304" y="114566"/>
                </a:lnTo>
                <a:lnTo>
                  <a:pt x="17042" y="90250"/>
                </a:lnTo>
                <a:lnTo>
                  <a:pt x="26727" y="63112"/>
                </a:lnTo>
                <a:lnTo>
                  <a:pt x="36887" y="36289"/>
                </a:lnTo>
                <a:lnTo>
                  <a:pt x="45002" y="17275"/>
                </a:lnTo>
                <a:lnTo>
                  <a:pt x="41567" y="10071"/>
                </a:lnTo>
                <a:lnTo>
                  <a:pt x="44818" y="8547"/>
                </a:lnTo>
                <a:lnTo>
                  <a:pt x="41554" y="7035"/>
                </a:lnTo>
                <a:close/>
              </a:path>
              <a:path w="220345" h="345439">
                <a:moveTo>
                  <a:pt x="161347" y="334255"/>
                </a:moveTo>
                <a:lnTo>
                  <a:pt x="159143" y="338023"/>
                </a:lnTo>
                <a:lnTo>
                  <a:pt x="162293" y="339763"/>
                </a:lnTo>
                <a:lnTo>
                  <a:pt x="164477" y="336892"/>
                </a:lnTo>
                <a:lnTo>
                  <a:pt x="161347" y="334255"/>
                </a:lnTo>
                <a:close/>
              </a:path>
              <a:path w="220345" h="345439">
                <a:moveTo>
                  <a:pt x="208748" y="274958"/>
                </a:moveTo>
                <a:lnTo>
                  <a:pt x="195914" y="286105"/>
                </a:lnTo>
                <a:lnTo>
                  <a:pt x="182033" y="302094"/>
                </a:lnTo>
                <a:lnTo>
                  <a:pt x="169951" y="319550"/>
                </a:lnTo>
                <a:lnTo>
                  <a:pt x="161347" y="334255"/>
                </a:lnTo>
                <a:lnTo>
                  <a:pt x="164477" y="336892"/>
                </a:lnTo>
                <a:lnTo>
                  <a:pt x="162293" y="339763"/>
                </a:lnTo>
                <a:lnTo>
                  <a:pt x="166441" y="339763"/>
                </a:lnTo>
                <a:lnTo>
                  <a:pt x="176031" y="323387"/>
                </a:lnTo>
                <a:lnTo>
                  <a:pt x="187736" y="306484"/>
                </a:lnTo>
                <a:lnTo>
                  <a:pt x="201029" y="291164"/>
                </a:lnTo>
                <a:lnTo>
                  <a:pt x="216446" y="277774"/>
                </a:lnTo>
                <a:lnTo>
                  <a:pt x="212077" y="277774"/>
                </a:lnTo>
                <a:lnTo>
                  <a:pt x="208748" y="274958"/>
                </a:lnTo>
                <a:close/>
              </a:path>
              <a:path w="220345" h="345439">
                <a:moveTo>
                  <a:pt x="212115" y="272033"/>
                </a:moveTo>
                <a:lnTo>
                  <a:pt x="208796" y="274916"/>
                </a:lnTo>
                <a:lnTo>
                  <a:pt x="212077" y="277774"/>
                </a:lnTo>
                <a:lnTo>
                  <a:pt x="214248" y="274916"/>
                </a:lnTo>
                <a:lnTo>
                  <a:pt x="212115" y="272033"/>
                </a:lnTo>
                <a:close/>
              </a:path>
              <a:path w="220345" h="345439">
                <a:moveTo>
                  <a:pt x="216403" y="272033"/>
                </a:moveTo>
                <a:lnTo>
                  <a:pt x="212115" y="272033"/>
                </a:lnTo>
                <a:lnTo>
                  <a:pt x="214248" y="274916"/>
                </a:lnTo>
                <a:lnTo>
                  <a:pt x="212077" y="277774"/>
                </a:lnTo>
                <a:lnTo>
                  <a:pt x="216446" y="277774"/>
                </a:lnTo>
                <a:lnTo>
                  <a:pt x="220243" y="274967"/>
                </a:lnTo>
                <a:lnTo>
                  <a:pt x="216403" y="272033"/>
                </a:lnTo>
                <a:close/>
              </a:path>
              <a:path w="220345" h="345439">
                <a:moveTo>
                  <a:pt x="44792" y="0"/>
                </a:moveTo>
                <a:lnTo>
                  <a:pt x="41554" y="7035"/>
                </a:lnTo>
                <a:lnTo>
                  <a:pt x="48082" y="10058"/>
                </a:lnTo>
                <a:lnTo>
                  <a:pt x="45002" y="17275"/>
                </a:lnTo>
                <a:lnTo>
                  <a:pt x="65840" y="60978"/>
                </a:lnTo>
                <a:lnTo>
                  <a:pt x="90416" y="109589"/>
                </a:lnTo>
                <a:lnTo>
                  <a:pt x="115503" y="155498"/>
                </a:lnTo>
                <a:lnTo>
                  <a:pt x="141312" y="198297"/>
                </a:lnTo>
                <a:lnTo>
                  <a:pt x="174932" y="243108"/>
                </a:lnTo>
                <a:lnTo>
                  <a:pt x="208748" y="274958"/>
                </a:lnTo>
                <a:lnTo>
                  <a:pt x="212115" y="272033"/>
                </a:lnTo>
                <a:lnTo>
                  <a:pt x="216403" y="272033"/>
                </a:lnTo>
                <a:lnTo>
                  <a:pt x="180297" y="238328"/>
                </a:lnTo>
                <a:lnTo>
                  <a:pt x="147370" y="194424"/>
                </a:lnTo>
                <a:lnTo>
                  <a:pt x="121741" y="151917"/>
                </a:lnTo>
                <a:lnTo>
                  <a:pt x="96783" y="106243"/>
                </a:lnTo>
                <a:lnTo>
                  <a:pt x="72297" y="57809"/>
                </a:lnTo>
                <a:lnTo>
                  <a:pt x="48082" y="7023"/>
                </a:lnTo>
                <a:lnTo>
                  <a:pt x="44792" y="0"/>
                </a:lnTo>
                <a:close/>
              </a:path>
              <a:path w="220345" h="345439">
                <a:moveTo>
                  <a:pt x="7124" y="114566"/>
                </a:moveTo>
                <a:lnTo>
                  <a:pt x="3911" y="116179"/>
                </a:lnTo>
                <a:lnTo>
                  <a:pt x="7277" y="117424"/>
                </a:lnTo>
                <a:lnTo>
                  <a:pt x="7818" y="115916"/>
                </a:lnTo>
                <a:lnTo>
                  <a:pt x="7124" y="114566"/>
                </a:lnTo>
                <a:close/>
              </a:path>
              <a:path w="220345" h="345439">
                <a:moveTo>
                  <a:pt x="7818" y="115916"/>
                </a:moveTo>
                <a:lnTo>
                  <a:pt x="7277" y="117424"/>
                </a:lnTo>
                <a:lnTo>
                  <a:pt x="8594" y="117424"/>
                </a:lnTo>
                <a:lnTo>
                  <a:pt x="7818" y="115916"/>
                </a:lnTo>
                <a:close/>
              </a:path>
              <a:path w="220345" h="345439">
                <a:moveTo>
                  <a:pt x="8304" y="114566"/>
                </a:moveTo>
                <a:lnTo>
                  <a:pt x="7124" y="114566"/>
                </a:lnTo>
                <a:lnTo>
                  <a:pt x="7818" y="115916"/>
                </a:lnTo>
                <a:lnTo>
                  <a:pt x="8304" y="114566"/>
                </a:lnTo>
                <a:close/>
              </a:path>
              <a:path w="220345" h="345439">
                <a:moveTo>
                  <a:pt x="44818" y="8547"/>
                </a:moveTo>
                <a:lnTo>
                  <a:pt x="41567" y="10071"/>
                </a:lnTo>
                <a:lnTo>
                  <a:pt x="45002" y="17275"/>
                </a:lnTo>
                <a:lnTo>
                  <a:pt x="48082" y="10058"/>
                </a:lnTo>
                <a:lnTo>
                  <a:pt x="44818" y="8547"/>
                </a:lnTo>
                <a:close/>
              </a:path>
            </a:pathLst>
          </a:custGeom>
          <a:solidFill>
            <a:srgbClr val="2A96B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6" name="object 196"/>
          <p:cNvSpPr/>
          <p:nvPr/>
        </p:nvSpPr>
        <p:spPr>
          <a:xfrm>
            <a:off x="7505572" y="5288203"/>
            <a:ext cx="252577" cy="113042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7" name="object 197"/>
          <p:cNvSpPr/>
          <p:nvPr/>
        </p:nvSpPr>
        <p:spPr>
          <a:xfrm>
            <a:off x="7500645" y="5283319"/>
            <a:ext cx="257810" cy="121920"/>
          </a:xfrm>
          <a:custGeom>
            <a:avLst/>
            <a:gdLst/>
            <a:ahLst/>
            <a:cxnLst/>
            <a:rect l="l" t="t" r="r" b="b"/>
            <a:pathLst>
              <a:path w="257809" h="121920">
                <a:moveTo>
                  <a:pt x="65800" y="23305"/>
                </a:moveTo>
                <a:lnTo>
                  <a:pt x="27401" y="48249"/>
                </a:lnTo>
                <a:lnTo>
                  <a:pt x="1769" y="86011"/>
                </a:lnTo>
                <a:lnTo>
                  <a:pt x="0" y="89224"/>
                </a:lnTo>
                <a:lnTo>
                  <a:pt x="3302" y="90901"/>
                </a:lnTo>
                <a:lnTo>
                  <a:pt x="37459" y="105518"/>
                </a:lnTo>
                <a:lnTo>
                  <a:pt x="70773" y="114956"/>
                </a:lnTo>
                <a:lnTo>
                  <a:pt x="102692" y="120024"/>
                </a:lnTo>
                <a:lnTo>
                  <a:pt x="132664" y="121533"/>
                </a:lnTo>
                <a:lnTo>
                  <a:pt x="137541" y="121533"/>
                </a:lnTo>
                <a:lnTo>
                  <a:pt x="142290" y="121393"/>
                </a:lnTo>
                <a:lnTo>
                  <a:pt x="146926" y="121190"/>
                </a:lnTo>
                <a:lnTo>
                  <a:pt x="191971" y="115953"/>
                </a:lnTo>
                <a:lnTo>
                  <a:pt x="198525" y="114332"/>
                </a:lnTo>
                <a:lnTo>
                  <a:pt x="132664" y="114332"/>
                </a:lnTo>
                <a:lnTo>
                  <a:pt x="103417" y="112862"/>
                </a:lnTo>
                <a:lnTo>
                  <a:pt x="72301" y="107925"/>
                </a:lnTo>
                <a:lnTo>
                  <a:pt x="39841" y="98730"/>
                </a:lnTo>
                <a:lnTo>
                  <a:pt x="18107" y="89427"/>
                </a:lnTo>
                <a:lnTo>
                  <a:pt x="8089" y="89427"/>
                </a:lnTo>
                <a:lnTo>
                  <a:pt x="4940" y="87700"/>
                </a:lnTo>
                <a:lnTo>
                  <a:pt x="6565" y="84487"/>
                </a:lnTo>
                <a:lnTo>
                  <a:pt x="11034" y="84487"/>
                </a:lnTo>
                <a:lnTo>
                  <a:pt x="19464" y="70343"/>
                </a:lnTo>
                <a:lnTo>
                  <a:pt x="32699" y="53123"/>
                </a:lnTo>
                <a:lnTo>
                  <a:pt x="48587" y="39250"/>
                </a:lnTo>
                <a:lnTo>
                  <a:pt x="68160" y="30068"/>
                </a:lnTo>
                <a:lnTo>
                  <a:pt x="65800" y="23305"/>
                </a:lnTo>
                <a:close/>
              </a:path>
              <a:path w="257809" h="121920">
                <a:moveTo>
                  <a:pt x="257492" y="89558"/>
                </a:moveTo>
                <a:lnTo>
                  <a:pt x="190684" y="108938"/>
                </a:lnTo>
                <a:lnTo>
                  <a:pt x="146596" y="114002"/>
                </a:lnTo>
                <a:lnTo>
                  <a:pt x="137401" y="114332"/>
                </a:lnTo>
                <a:lnTo>
                  <a:pt x="198525" y="114332"/>
                </a:lnTo>
                <a:lnTo>
                  <a:pt x="236701" y="104889"/>
                </a:lnTo>
                <a:lnTo>
                  <a:pt x="257492" y="97170"/>
                </a:lnTo>
                <a:lnTo>
                  <a:pt x="257492" y="89558"/>
                </a:lnTo>
                <a:close/>
              </a:path>
              <a:path w="257809" h="121920">
                <a:moveTo>
                  <a:pt x="6565" y="84487"/>
                </a:moveTo>
                <a:lnTo>
                  <a:pt x="4940" y="87700"/>
                </a:lnTo>
                <a:lnTo>
                  <a:pt x="8089" y="89427"/>
                </a:lnTo>
                <a:lnTo>
                  <a:pt x="10126" y="86011"/>
                </a:lnTo>
                <a:lnTo>
                  <a:pt x="6565" y="84487"/>
                </a:lnTo>
                <a:close/>
              </a:path>
              <a:path w="257809" h="121920">
                <a:moveTo>
                  <a:pt x="10126" y="86011"/>
                </a:moveTo>
                <a:lnTo>
                  <a:pt x="8089" y="89427"/>
                </a:lnTo>
                <a:lnTo>
                  <a:pt x="18107" y="89427"/>
                </a:lnTo>
                <a:lnTo>
                  <a:pt x="10126" y="86011"/>
                </a:lnTo>
                <a:close/>
              </a:path>
              <a:path w="257809" h="121920">
                <a:moveTo>
                  <a:pt x="11034" y="84487"/>
                </a:moveTo>
                <a:lnTo>
                  <a:pt x="6565" y="84487"/>
                </a:lnTo>
                <a:lnTo>
                  <a:pt x="10126" y="86011"/>
                </a:lnTo>
                <a:lnTo>
                  <a:pt x="11034" y="84487"/>
                </a:lnTo>
                <a:close/>
              </a:path>
              <a:path w="257809" h="121920">
                <a:moveTo>
                  <a:pt x="82955" y="25597"/>
                </a:moveTo>
                <a:lnTo>
                  <a:pt x="70065" y="25597"/>
                </a:lnTo>
                <a:lnTo>
                  <a:pt x="71247" y="29001"/>
                </a:lnTo>
                <a:lnTo>
                  <a:pt x="70167" y="29374"/>
                </a:lnTo>
                <a:lnTo>
                  <a:pt x="84383" y="33490"/>
                </a:lnTo>
                <a:lnTo>
                  <a:pt x="100222" y="36689"/>
                </a:lnTo>
                <a:lnTo>
                  <a:pt x="116432" y="38609"/>
                </a:lnTo>
                <a:lnTo>
                  <a:pt x="133007" y="39250"/>
                </a:lnTo>
                <a:lnTo>
                  <a:pt x="136309" y="39250"/>
                </a:lnTo>
                <a:lnTo>
                  <a:pt x="139611" y="39186"/>
                </a:lnTo>
                <a:lnTo>
                  <a:pt x="142938" y="39034"/>
                </a:lnTo>
                <a:lnTo>
                  <a:pt x="191549" y="32061"/>
                </a:lnTo>
                <a:lnTo>
                  <a:pt x="133007" y="32061"/>
                </a:lnTo>
                <a:lnTo>
                  <a:pt x="116994" y="31443"/>
                </a:lnTo>
                <a:lnTo>
                  <a:pt x="101358" y="29590"/>
                </a:lnTo>
                <a:lnTo>
                  <a:pt x="86094" y="26505"/>
                </a:lnTo>
                <a:lnTo>
                  <a:pt x="82955" y="25597"/>
                </a:lnTo>
                <a:close/>
              </a:path>
              <a:path w="257809" h="121920">
                <a:moveTo>
                  <a:pt x="257492" y="0"/>
                </a:moveTo>
                <a:lnTo>
                  <a:pt x="189957" y="25067"/>
                </a:lnTo>
                <a:lnTo>
                  <a:pt x="142608" y="31858"/>
                </a:lnTo>
                <a:lnTo>
                  <a:pt x="136182" y="32061"/>
                </a:lnTo>
                <a:lnTo>
                  <a:pt x="191609" y="32053"/>
                </a:lnTo>
                <a:lnTo>
                  <a:pt x="240167" y="16398"/>
                </a:lnTo>
                <a:lnTo>
                  <a:pt x="257492" y="7980"/>
                </a:lnTo>
                <a:lnTo>
                  <a:pt x="257492" y="0"/>
                </a:lnTo>
                <a:close/>
              </a:path>
              <a:path w="257809" h="121920">
                <a:moveTo>
                  <a:pt x="70040" y="21813"/>
                </a:moveTo>
                <a:lnTo>
                  <a:pt x="66016" y="23222"/>
                </a:lnTo>
                <a:lnTo>
                  <a:pt x="66979" y="26677"/>
                </a:lnTo>
                <a:lnTo>
                  <a:pt x="68160" y="30068"/>
                </a:lnTo>
                <a:lnTo>
                  <a:pt x="70167" y="29374"/>
                </a:lnTo>
                <a:lnTo>
                  <a:pt x="68922" y="29013"/>
                </a:lnTo>
                <a:lnTo>
                  <a:pt x="70065" y="25597"/>
                </a:lnTo>
                <a:lnTo>
                  <a:pt x="82955" y="25597"/>
                </a:lnTo>
                <a:lnTo>
                  <a:pt x="71196" y="22194"/>
                </a:lnTo>
                <a:lnTo>
                  <a:pt x="70040" y="21813"/>
                </a:lnTo>
                <a:close/>
              </a:path>
              <a:path w="257809" h="121920">
                <a:moveTo>
                  <a:pt x="70065" y="25597"/>
                </a:moveTo>
                <a:lnTo>
                  <a:pt x="68922" y="29013"/>
                </a:lnTo>
                <a:lnTo>
                  <a:pt x="70167" y="29374"/>
                </a:lnTo>
                <a:lnTo>
                  <a:pt x="71247" y="29001"/>
                </a:lnTo>
                <a:lnTo>
                  <a:pt x="70065" y="25597"/>
                </a:lnTo>
                <a:close/>
              </a:path>
              <a:path w="257809" h="121920">
                <a:moveTo>
                  <a:pt x="65980" y="23235"/>
                </a:moveTo>
                <a:lnTo>
                  <a:pt x="65800" y="23305"/>
                </a:lnTo>
                <a:lnTo>
                  <a:pt x="66979" y="26677"/>
                </a:lnTo>
                <a:lnTo>
                  <a:pt x="65980" y="23235"/>
                </a:lnTo>
                <a:close/>
              </a:path>
            </a:pathLst>
          </a:custGeom>
          <a:solidFill>
            <a:srgbClr val="2A96B9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8" name="object 198"/>
          <p:cNvSpPr/>
          <p:nvPr/>
        </p:nvSpPr>
        <p:spPr>
          <a:xfrm>
            <a:off x="6478955" y="3805948"/>
            <a:ext cx="681266" cy="1729105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199" name="object 199"/>
          <p:cNvSpPr/>
          <p:nvPr/>
        </p:nvSpPr>
        <p:spPr>
          <a:xfrm>
            <a:off x="8842629" y="5207215"/>
            <a:ext cx="262890" cy="262890"/>
          </a:xfrm>
          <a:custGeom>
            <a:avLst/>
            <a:gdLst/>
            <a:ahLst/>
            <a:cxnLst/>
            <a:rect l="l" t="t" r="r" b="b"/>
            <a:pathLst>
              <a:path w="262890" h="262889">
                <a:moveTo>
                  <a:pt x="131432" y="0"/>
                </a:moveTo>
                <a:lnTo>
                  <a:pt x="80270" y="10328"/>
                </a:lnTo>
                <a:lnTo>
                  <a:pt x="38493" y="38495"/>
                </a:lnTo>
                <a:lnTo>
                  <a:pt x="10327" y="80276"/>
                </a:lnTo>
                <a:lnTo>
                  <a:pt x="0" y="131445"/>
                </a:lnTo>
                <a:lnTo>
                  <a:pt x="10327" y="182606"/>
                </a:lnTo>
                <a:lnTo>
                  <a:pt x="38493" y="224383"/>
                </a:lnTo>
                <a:lnTo>
                  <a:pt x="80270" y="252549"/>
                </a:lnTo>
                <a:lnTo>
                  <a:pt x="131432" y="262877"/>
                </a:lnTo>
                <a:lnTo>
                  <a:pt x="182603" y="252549"/>
                </a:lnTo>
                <a:lnTo>
                  <a:pt x="224388" y="224383"/>
                </a:lnTo>
                <a:lnTo>
                  <a:pt x="252559" y="182606"/>
                </a:lnTo>
                <a:lnTo>
                  <a:pt x="262890" y="131445"/>
                </a:lnTo>
                <a:lnTo>
                  <a:pt x="252559" y="80276"/>
                </a:lnTo>
                <a:lnTo>
                  <a:pt x="224388" y="38495"/>
                </a:lnTo>
                <a:lnTo>
                  <a:pt x="182603" y="10328"/>
                </a:lnTo>
                <a:lnTo>
                  <a:pt x="13143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0" name="object 200"/>
          <p:cNvSpPr/>
          <p:nvPr/>
        </p:nvSpPr>
        <p:spPr>
          <a:xfrm>
            <a:off x="8842629" y="5333174"/>
            <a:ext cx="262890" cy="137160"/>
          </a:xfrm>
          <a:custGeom>
            <a:avLst/>
            <a:gdLst/>
            <a:ahLst/>
            <a:cxnLst/>
            <a:rect l="l" t="t" r="r" b="b"/>
            <a:pathLst>
              <a:path w="262890" h="137160">
                <a:moveTo>
                  <a:pt x="139" y="0"/>
                </a:moveTo>
                <a:lnTo>
                  <a:pt x="0" y="3632"/>
                </a:lnTo>
                <a:lnTo>
                  <a:pt x="0" y="5486"/>
                </a:lnTo>
                <a:lnTo>
                  <a:pt x="10327" y="56647"/>
                </a:lnTo>
                <a:lnTo>
                  <a:pt x="38493" y="98425"/>
                </a:lnTo>
                <a:lnTo>
                  <a:pt x="80270" y="126590"/>
                </a:lnTo>
                <a:lnTo>
                  <a:pt x="131432" y="136918"/>
                </a:lnTo>
                <a:lnTo>
                  <a:pt x="182608" y="126590"/>
                </a:lnTo>
                <a:lnTo>
                  <a:pt x="183527" y="125971"/>
                </a:lnTo>
                <a:lnTo>
                  <a:pt x="131432" y="125971"/>
                </a:lnTo>
                <a:lnTo>
                  <a:pt x="81473" y="116141"/>
                </a:lnTo>
                <a:lnTo>
                  <a:pt x="40330" y="89260"/>
                </a:lnTo>
                <a:lnTo>
                  <a:pt x="11915" y="49242"/>
                </a:lnTo>
                <a:lnTo>
                  <a:pt x="139" y="0"/>
                </a:lnTo>
                <a:close/>
              </a:path>
              <a:path w="262890" h="137160">
                <a:moveTo>
                  <a:pt x="262750" y="0"/>
                </a:moveTo>
                <a:lnTo>
                  <a:pt x="250966" y="49242"/>
                </a:lnTo>
                <a:lnTo>
                  <a:pt x="222546" y="89260"/>
                </a:lnTo>
                <a:lnTo>
                  <a:pt x="181399" y="116141"/>
                </a:lnTo>
                <a:lnTo>
                  <a:pt x="131432" y="125971"/>
                </a:lnTo>
                <a:lnTo>
                  <a:pt x="183527" y="125971"/>
                </a:lnTo>
                <a:lnTo>
                  <a:pt x="224393" y="98425"/>
                </a:lnTo>
                <a:lnTo>
                  <a:pt x="252561" y="56647"/>
                </a:lnTo>
                <a:lnTo>
                  <a:pt x="262890" y="5486"/>
                </a:lnTo>
                <a:lnTo>
                  <a:pt x="262890" y="3632"/>
                </a:lnTo>
                <a:lnTo>
                  <a:pt x="2627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1" name="object 201"/>
          <p:cNvSpPr/>
          <p:nvPr/>
        </p:nvSpPr>
        <p:spPr>
          <a:xfrm>
            <a:off x="8827884" y="5192052"/>
            <a:ext cx="284480" cy="284480"/>
          </a:xfrm>
          <a:custGeom>
            <a:avLst/>
            <a:gdLst/>
            <a:ahLst/>
            <a:cxnLst/>
            <a:rect l="l" t="t" r="r" b="b"/>
            <a:pathLst>
              <a:path w="284479" h="284479">
                <a:moveTo>
                  <a:pt x="141973" y="0"/>
                </a:moveTo>
                <a:lnTo>
                  <a:pt x="97098" y="7239"/>
                </a:lnTo>
                <a:lnTo>
                  <a:pt x="58125" y="27396"/>
                </a:lnTo>
                <a:lnTo>
                  <a:pt x="27392" y="58131"/>
                </a:lnTo>
                <a:lnTo>
                  <a:pt x="7237" y="97103"/>
                </a:lnTo>
                <a:lnTo>
                  <a:pt x="0" y="141973"/>
                </a:lnTo>
                <a:lnTo>
                  <a:pt x="7237" y="186856"/>
                </a:lnTo>
                <a:lnTo>
                  <a:pt x="27392" y="225839"/>
                </a:lnTo>
                <a:lnTo>
                  <a:pt x="58125" y="256582"/>
                </a:lnTo>
                <a:lnTo>
                  <a:pt x="97098" y="276744"/>
                </a:lnTo>
                <a:lnTo>
                  <a:pt x="141973" y="283984"/>
                </a:lnTo>
                <a:lnTo>
                  <a:pt x="186851" y="276744"/>
                </a:lnTo>
                <a:lnTo>
                  <a:pt x="213998" y="262699"/>
                </a:lnTo>
                <a:lnTo>
                  <a:pt x="141973" y="262699"/>
                </a:lnTo>
                <a:lnTo>
                  <a:pt x="94975" y="253212"/>
                </a:lnTo>
                <a:lnTo>
                  <a:pt x="56602" y="227339"/>
                </a:lnTo>
                <a:lnTo>
                  <a:pt x="30732" y="188965"/>
                </a:lnTo>
                <a:lnTo>
                  <a:pt x="21247" y="141973"/>
                </a:lnTo>
                <a:lnTo>
                  <a:pt x="30732" y="94985"/>
                </a:lnTo>
                <a:lnTo>
                  <a:pt x="56602" y="56619"/>
                </a:lnTo>
                <a:lnTo>
                  <a:pt x="94975" y="30755"/>
                </a:lnTo>
                <a:lnTo>
                  <a:pt x="141973" y="21272"/>
                </a:lnTo>
                <a:lnTo>
                  <a:pt x="213982" y="21272"/>
                </a:lnTo>
                <a:lnTo>
                  <a:pt x="186851" y="7239"/>
                </a:lnTo>
                <a:lnTo>
                  <a:pt x="141973" y="0"/>
                </a:lnTo>
                <a:close/>
              </a:path>
              <a:path w="284479" h="284479">
                <a:moveTo>
                  <a:pt x="213982" y="21272"/>
                </a:moveTo>
                <a:lnTo>
                  <a:pt x="141973" y="21272"/>
                </a:lnTo>
                <a:lnTo>
                  <a:pt x="188955" y="30755"/>
                </a:lnTo>
                <a:lnTo>
                  <a:pt x="227322" y="56619"/>
                </a:lnTo>
                <a:lnTo>
                  <a:pt x="253188" y="94985"/>
                </a:lnTo>
                <a:lnTo>
                  <a:pt x="262674" y="141973"/>
                </a:lnTo>
                <a:lnTo>
                  <a:pt x="253188" y="188965"/>
                </a:lnTo>
                <a:lnTo>
                  <a:pt x="227322" y="227339"/>
                </a:lnTo>
                <a:lnTo>
                  <a:pt x="188955" y="253212"/>
                </a:lnTo>
                <a:lnTo>
                  <a:pt x="141973" y="262699"/>
                </a:lnTo>
                <a:lnTo>
                  <a:pt x="213998" y="262699"/>
                </a:lnTo>
                <a:lnTo>
                  <a:pt x="225821" y="256582"/>
                </a:lnTo>
                <a:lnTo>
                  <a:pt x="256549" y="225839"/>
                </a:lnTo>
                <a:lnTo>
                  <a:pt x="276698" y="186856"/>
                </a:lnTo>
                <a:lnTo>
                  <a:pt x="283933" y="141973"/>
                </a:lnTo>
                <a:lnTo>
                  <a:pt x="276698" y="97103"/>
                </a:lnTo>
                <a:lnTo>
                  <a:pt x="256549" y="58131"/>
                </a:lnTo>
                <a:lnTo>
                  <a:pt x="225821" y="27396"/>
                </a:lnTo>
                <a:lnTo>
                  <a:pt x="213982" y="21272"/>
                </a:lnTo>
                <a:close/>
              </a:path>
            </a:pathLst>
          </a:custGeom>
          <a:solidFill>
            <a:srgbClr val="F5802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2" name="object 202"/>
          <p:cNvSpPr/>
          <p:nvPr/>
        </p:nvSpPr>
        <p:spPr>
          <a:xfrm>
            <a:off x="8922207" y="5267585"/>
            <a:ext cx="118495" cy="13292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3" name="object 203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4" name="object 204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5" name="object 205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6" name="object 206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751141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60" dirty="0">
                <a:solidFill>
                  <a:srgbClr val="E31837"/>
                </a:solidFill>
                <a:latin typeface="Arial"/>
                <a:cs typeface="Arial"/>
              </a:rPr>
              <a:t>Les </a:t>
            </a:r>
            <a:r>
              <a:rPr sz="2000" b="1" spc="-65" dirty="0">
                <a:solidFill>
                  <a:srgbClr val="E31837"/>
                </a:solidFill>
                <a:latin typeface="Arial"/>
                <a:cs typeface="Arial"/>
              </a:rPr>
              <a:t>différentes interactions </a:t>
            </a:r>
            <a:r>
              <a:rPr sz="2000" b="1" spc="-80" dirty="0">
                <a:solidFill>
                  <a:srgbClr val="E31837"/>
                </a:solidFill>
                <a:latin typeface="Arial"/>
                <a:cs typeface="Arial"/>
              </a:rPr>
              <a:t>possibles </a:t>
            </a:r>
            <a:r>
              <a:rPr sz="2000" b="1" spc="-45" dirty="0">
                <a:solidFill>
                  <a:srgbClr val="E31837"/>
                </a:solidFill>
                <a:latin typeface="Arial"/>
                <a:cs typeface="Arial"/>
              </a:rPr>
              <a:t>entre</a:t>
            </a:r>
            <a:r>
              <a:rPr sz="2000" b="1" spc="-35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000" b="1" spc="-85" dirty="0">
                <a:solidFill>
                  <a:srgbClr val="E31837"/>
                </a:solidFill>
                <a:latin typeface="Arial"/>
                <a:cs typeface="Arial"/>
              </a:rPr>
              <a:t>l’humain  </a:t>
            </a:r>
            <a:r>
              <a:rPr sz="2000" b="1" spc="-95" dirty="0">
                <a:solidFill>
                  <a:srgbClr val="E31837"/>
                </a:solidFill>
                <a:latin typeface="Arial"/>
                <a:cs typeface="Arial"/>
              </a:rPr>
              <a:t>&amp; </a:t>
            </a:r>
            <a:r>
              <a:rPr sz="2000" b="1" spc="-35" dirty="0">
                <a:solidFill>
                  <a:srgbClr val="E31837"/>
                </a:solidFill>
                <a:latin typeface="Arial"/>
                <a:cs typeface="Arial"/>
              </a:rPr>
              <a:t>le</a:t>
            </a:r>
            <a:r>
              <a:rPr sz="2000" b="1" spc="-16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000" b="1" spc="-45" dirty="0">
                <a:solidFill>
                  <a:srgbClr val="E31837"/>
                </a:solidFill>
                <a:latin typeface="Arial"/>
                <a:cs typeface="Arial"/>
              </a:rPr>
              <a:t>Chatbot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749700" y="1286357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8" name="object 208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2000"/>
          </a:p>
        </p:txBody>
      </p:sp>
      <p:sp>
        <p:nvSpPr>
          <p:cNvPr id="209" name="object 209"/>
          <p:cNvSpPr txBox="1"/>
          <p:nvPr/>
        </p:nvSpPr>
        <p:spPr>
          <a:xfrm>
            <a:off x="9598824" y="179895"/>
            <a:ext cx="25146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Arial"/>
                <a:cs typeface="Arial"/>
              </a:rPr>
              <a:t>16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"/>
            <a:ext cx="10692003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09851" y="1758772"/>
            <a:ext cx="6371590" cy="4683760"/>
          </a:xfrm>
          <a:custGeom>
            <a:avLst/>
            <a:gdLst/>
            <a:ahLst/>
            <a:cxnLst/>
            <a:rect l="l" t="t" r="r" b="b"/>
            <a:pathLst>
              <a:path w="6371590" h="4683760">
                <a:moveTo>
                  <a:pt x="6371018" y="0"/>
                </a:moveTo>
                <a:lnTo>
                  <a:pt x="5853772" y="200494"/>
                </a:lnTo>
                <a:lnTo>
                  <a:pt x="5907036" y="273278"/>
                </a:lnTo>
                <a:lnTo>
                  <a:pt x="0" y="4597044"/>
                </a:lnTo>
                <a:lnTo>
                  <a:pt x="63093" y="4683264"/>
                </a:lnTo>
                <a:lnTo>
                  <a:pt x="5970143" y="359486"/>
                </a:lnTo>
                <a:lnTo>
                  <a:pt x="6081908" y="359486"/>
                </a:lnTo>
                <a:lnTo>
                  <a:pt x="6371018" y="0"/>
                </a:lnTo>
                <a:close/>
              </a:path>
              <a:path w="6371590" h="4683760">
                <a:moveTo>
                  <a:pt x="6081908" y="359486"/>
                </a:moveTo>
                <a:lnTo>
                  <a:pt x="5970143" y="359486"/>
                </a:lnTo>
                <a:lnTo>
                  <a:pt x="6023394" y="432244"/>
                </a:lnTo>
                <a:lnTo>
                  <a:pt x="6081908" y="359486"/>
                </a:lnTo>
                <a:close/>
              </a:path>
            </a:pathLst>
          </a:custGeom>
          <a:solidFill>
            <a:srgbClr val="979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81499" y="1671706"/>
            <a:ext cx="6371043" cy="468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409" y="1839925"/>
            <a:ext cx="6224905" cy="4564380"/>
          </a:xfrm>
          <a:custGeom>
            <a:avLst/>
            <a:gdLst/>
            <a:ahLst/>
            <a:cxnLst/>
            <a:rect l="l" t="t" r="r" b="b"/>
            <a:pathLst>
              <a:path w="6224905" h="4564380">
                <a:moveTo>
                  <a:pt x="6224358" y="0"/>
                </a:moveTo>
                <a:lnTo>
                  <a:pt x="5859589" y="141389"/>
                </a:lnTo>
                <a:lnTo>
                  <a:pt x="5907049" y="206209"/>
                </a:lnTo>
                <a:lnTo>
                  <a:pt x="0" y="4529988"/>
                </a:lnTo>
                <a:lnTo>
                  <a:pt x="24726" y="4563770"/>
                </a:lnTo>
                <a:lnTo>
                  <a:pt x="5931776" y="239991"/>
                </a:lnTo>
                <a:lnTo>
                  <a:pt x="6031343" y="239991"/>
                </a:lnTo>
                <a:lnTo>
                  <a:pt x="6224358" y="0"/>
                </a:lnTo>
                <a:close/>
              </a:path>
              <a:path w="6224905" h="4564380">
                <a:moveTo>
                  <a:pt x="6031343" y="239991"/>
                </a:moveTo>
                <a:lnTo>
                  <a:pt x="5931776" y="239991"/>
                </a:lnTo>
                <a:lnTo>
                  <a:pt x="5979210" y="304812"/>
                </a:lnTo>
                <a:lnTo>
                  <a:pt x="6031343" y="239991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6944" y="6076264"/>
            <a:ext cx="110464" cy="44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953" y="6051842"/>
            <a:ext cx="115506" cy="6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4942" y="5465254"/>
            <a:ext cx="1392466" cy="655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250" y="5982398"/>
            <a:ext cx="209791" cy="138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2148" y="6219037"/>
            <a:ext cx="347179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2911" y="5579617"/>
            <a:ext cx="69456" cy="53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2679" y="5383517"/>
            <a:ext cx="205689" cy="60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9908" y="5483085"/>
            <a:ext cx="759377" cy="855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7408" y="6120561"/>
            <a:ext cx="32499" cy="22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1061" y="5809043"/>
            <a:ext cx="256298" cy="311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4535" y="5391429"/>
            <a:ext cx="328218" cy="4014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7360" y="5596623"/>
            <a:ext cx="635393" cy="605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6778" y="5538317"/>
            <a:ext cx="115963" cy="107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2264" y="5551678"/>
            <a:ext cx="88468" cy="2412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7325" y="5645594"/>
            <a:ext cx="583526" cy="4749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7408" y="5383339"/>
            <a:ext cx="295986" cy="81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3629" y="5465254"/>
            <a:ext cx="163791" cy="327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9580" y="5383403"/>
            <a:ext cx="113880" cy="179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7421" y="5383352"/>
            <a:ext cx="491451" cy="1512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5173" y="6013132"/>
            <a:ext cx="54330" cy="339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73629" y="5465254"/>
            <a:ext cx="594779" cy="5171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0035" y="5916257"/>
            <a:ext cx="90322" cy="739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4213" y="5927255"/>
            <a:ext cx="87591" cy="908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1066" y="5966307"/>
            <a:ext cx="77673" cy="713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8408" y="5522760"/>
            <a:ext cx="107416" cy="1798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9504" y="5702643"/>
            <a:ext cx="458393" cy="3355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8739" y="5650750"/>
            <a:ext cx="495058" cy="3878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10357" y="5519877"/>
            <a:ext cx="495998" cy="3963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0154" y="5553214"/>
            <a:ext cx="502615" cy="374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0154" y="5559361"/>
            <a:ext cx="516623" cy="4069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1805" y="5590692"/>
            <a:ext cx="513156" cy="422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1574" y="5501271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70"/>
                </a:moveTo>
                <a:lnTo>
                  <a:pt x="33549" y="609651"/>
                </a:lnTo>
                <a:lnTo>
                  <a:pt x="70327" y="636310"/>
                </a:lnTo>
                <a:lnTo>
                  <a:pt x="110019" y="658829"/>
                </a:lnTo>
                <a:lnTo>
                  <a:pt x="152309" y="676895"/>
                </a:lnTo>
                <a:lnTo>
                  <a:pt x="196882" y="690190"/>
                </a:lnTo>
                <a:lnTo>
                  <a:pt x="243423" y="698398"/>
                </a:lnTo>
                <a:lnTo>
                  <a:pt x="291617" y="701205"/>
                </a:lnTo>
                <a:lnTo>
                  <a:pt x="339384" y="698449"/>
                </a:lnTo>
                <a:lnTo>
                  <a:pt x="347021" y="697115"/>
                </a:lnTo>
                <a:lnTo>
                  <a:pt x="287527" y="697115"/>
                </a:lnTo>
                <a:lnTo>
                  <a:pt x="232453" y="693443"/>
                </a:lnTo>
                <a:lnTo>
                  <a:pt x="179610" y="682742"/>
                </a:lnTo>
                <a:lnTo>
                  <a:pt x="129471" y="665489"/>
                </a:lnTo>
                <a:lnTo>
                  <a:pt x="82508" y="642159"/>
                </a:lnTo>
                <a:lnTo>
                  <a:pt x="39193" y="613228"/>
                </a:lnTo>
                <a:lnTo>
                  <a:pt x="0" y="579170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4" y="39201"/>
                </a:lnTo>
                <a:lnTo>
                  <a:pt x="642145" y="82526"/>
                </a:lnTo>
                <a:lnTo>
                  <a:pt x="665468" y="129497"/>
                </a:lnTo>
                <a:lnTo>
                  <a:pt x="682718" y="179640"/>
                </a:lnTo>
                <a:lnTo>
                  <a:pt x="693417" y="232479"/>
                </a:lnTo>
                <a:lnTo>
                  <a:pt x="697090" y="287540"/>
                </a:lnTo>
                <a:lnTo>
                  <a:pt x="694334" y="335307"/>
                </a:lnTo>
                <a:lnTo>
                  <a:pt x="686273" y="381455"/>
                </a:lnTo>
                <a:lnTo>
                  <a:pt x="673212" y="425677"/>
                </a:lnTo>
                <a:lnTo>
                  <a:pt x="655460" y="467665"/>
                </a:lnTo>
                <a:lnTo>
                  <a:pt x="633324" y="507113"/>
                </a:lnTo>
                <a:lnTo>
                  <a:pt x="607111" y="543713"/>
                </a:lnTo>
                <a:lnTo>
                  <a:pt x="577129" y="577157"/>
                </a:lnTo>
                <a:lnTo>
                  <a:pt x="543684" y="607139"/>
                </a:lnTo>
                <a:lnTo>
                  <a:pt x="507085" y="633352"/>
                </a:lnTo>
                <a:lnTo>
                  <a:pt x="467639" y="655487"/>
                </a:lnTo>
                <a:lnTo>
                  <a:pt x="425653" y="673239"/>
                </a:lnTo>
                <a:lnTo>
                  <a:pt x="381434" y="686299"/>
                </a:lnTo>
                <a:lnTo>
                  <a:pt x="335290" y="694360"/>
                </a:lnTo>
                <a:lnTo>
                  <a:pt x="287527" y="697115"/>
                </a:lnTo>
                <a:lnTo>
                  <a:pt x="347021" y="697115"/>
                </a:lnTo>
                <a:lnTo>
                  <a:pt x="385531" y="690388"/>
                </a:lnTo>
                <a:lnTo>
                  <a:pt x="429752" y="677328"/>
                </a:lnTo>
                <a:lnTo>
                  <a:pt x="471740" y="659577"/>
                </a:lnTo>
                <a:lnTo>
                  <a:pt x="511186" y="637441"/>
                </a:lnTo>
                <a:lnTo>
                  <a:pt x="547785" y="611229"/>
                </a:lnTo>
                <a:lnTo>
                  <a:pt x="581228" y="581247"/>
                </a:lnTo>
                <a:lnTo>
                  <a:pt x="611208" y="547802"/>
                </a:lnTo>
                <a:lnTo>
                  <a:pt x="637420" y="511203"/>
                </a:lnTo>
                <a:lnTo>
                  <a:pt x="659554" y="471755"/>
                </a:lnTo>
                <a:lnTo>
                  <a:pt x="677304" y="429766"/>
                </a:lnTo>
                <a:lnTo>
                  <a:pt x="690363" y="385545"/>
                </a:lnTo>
                <a:lnTo>
                  <a:pt x="698424" y="339397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3629" y="5383339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80" h="703579">
                <a:moveTo>
                  <a:pt x="409562" y="0"/>
                </a:moveTo>
                <a:lnTo>
                  <a:pt x="361800" y="2755"/>
                </a:lnTo>
                <a:lnTo>
                  <a:pt x="315655" y="10817"/>
                </a:lnTo>
                <a:lnTo>
                  <a:pt x="271436" y="23877"/>
                </a:lnTo>
                <a:lnTo>
                  <a:pt x="229450" y="41629"/>
                </a:lnTo>
                <a:lnTo>
                  <a:pt x="190004" y="63765"/>
                </a:lnTo>
                <a:lnTo>
                  <a:pt x="153405" y="89978"/>
                </a:lnTo>
                <a:lnTo>
                  <a:pt x="119961" y="119961"/>
                </a:lnTo>
                <a:lnTo>
                  <a:pt x="89978" y="153405"/>
                </a:lnTo>
                <a:lnTo>
                  <a:pt x="63765" y="190004"/>
                </a:lnTo>
                <a:lnTo>
                  <a:pt x="41629" y="229450"/>
                </a:lnTo>
                <a:lnTo>
                  <a:pt x="23877" y="271436"/>
                </a:lnTo>
                <a:lnTo>
                  <a:pt x="10817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7"/>
                </a:lnTo>
                <a:lnTo>
                  <a:pt x="11211" y="505142"/>
                </a:lnTo>
                <a:lnTo>
                  <a:pt x="24739" y="550073"/>
                </a:lnTo>
                <a:lnTo>
                  <a:pt x="43116" y="592669"/>
                </a:lnTo>
                <a:lnTo>
                  <a:pt x="66016" y="632606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10" y="664165"/>
                </a:lnTo>
                <a:lnTo>
                  <a:pt x="62178" y="621096"/>
                </a:lnTo>
                <a:lnTo>
                  <a:pt x="39258" y="574462"/>
                </a:lnTo>
                <a:lnTo>
                  <a:pt x="22314" y="524723"/>
                </a:lnTo>
                <a:lnTo>
                  <a:pt x="11809" y="472338"/>
                </a:lnTo>
                <a:lnTo>
                  <a:pt x="8204" y="417766"/>
                </a:lnTo>
                <a:lnTo>
                  <a:pt x="10959" y="370002"/>
                </a:lnTo>
                <a:lnTo>
                  <a:pt x="19020" y="323856"/>
                </a:lnTo>
                <a:lnTo>
                  <a:pt x="32079" y="279636"/>
                </a:lnTo>
                <a:lnTo>
                  <a:pt x="49829" y="237649"/>
                </a:lnTo>
                <a:lnTo>
                  <a:pt x="71964" y="198202"/>
                </a:lnTo>
                <a:lnTo>
                  <a:pt x="98175" y="161604"/>
                </a:lnTo>
                <a:lnTo>
                  <a:pt x="128157" y="128160"/>
                </a:lnTo>
                <a:lnTo>
                  <a:pt x="161601" y="98178"/>
                </a:lnTo>
                <a:lnTo>
                  <a:pt x="198200" y="71966"/>
                </a:lnTo>
                <a:lnTo>
                  <a:pt x="237648" y="49831"/>
                </a:lnTo>
                <a:lnTo>
                  <a:pt x="279637" y="32080"/>
                </a:lnTo>
                <a:lnTo>
                  <a:pt x="323860" y="19020"/>
                </a:lnTo>
                <a:lnTo>
                  <a:pt x="370009" y="10959"/>
                </a:lnTo>
                <a:lnTo>
                  <a:pt x="417779" y="8204"/>
                </a:lnTo>
                <a:lnTo>
                  <a:pt x="488211" y="8204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80" h="703579">
                <a:moveTo>
                  <a:pt x="488211" y="8204"/>
                </a:moveTo>
                <a:lnTo>
                  <a:pt x="417779" y="8204"/>
                </a:lnTo>
                <a:lnTo>
                  <a:pt x="472332" y="11809"/>
                </a:lnTo>
                <a:lnTo>
                  <a:pt x="524710" y="22315"/>
                </a:lnTo>
                <a:lnTo>
                  <a:pt x="574451" y="39262"/>
                </a:lnTo>
                <a:lnTo>
                  <a:pt x="621092" y="62185"/>
                </a:lnTo>
                <a:lnTo>
                  <a:pt x="664170" y="90624"/>
                </a:lnTo>
                <a:lnTo>
                  <a:pt x="703224" y="124117"/>
                </a:lnTo>
                <a:lnTo>
                  <a:pt x="669568" y="93140"/>
                </a:lnTo>
                <a:lnTo>
                  <a:pt x="632607" y="66037"/>
                </a:lnTo>
                <a:lnTo>
                  <a:pt x="592664" y="43131"/>
                </a:lnTo>
                <a:lnTo>
                  <a:pt x="550064" y="24749"/>
                </a:lnTo>
                <a:lnTo>
                  <a:pt x="505131" y="11216"/>
                </a:lnTo>
                <a:lnTo>
                  <a:pt x="488211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6987" y="5526684"/>
            <a:ext cx="532434" cy="53243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3035" y="5602757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212"/>
                </a:moveTo>
                <a:lnTo>
                  <a:pt x="39657" y="409582"/>
                </a:lnTo>
                <a:lnTo>
                  <a:pt x="85310" y="434817"/>
                </a:lnTo>
                <a:lnTo>
                  <a:pt x="135847" y="450787"/>
                </a:lnTo>
                <a:lnTo>
                  <a:pt x="190157" y="456361"/>
                </a:lnTo>
                <a:lnTo>
                  <a:pt x="235501" y="452285"/>
                </a:lnTo>
                <a:lnTo>
                  <a:pt x="186067" y="452285"/>
                </a:lnTo>
                <a:lnTo>
                  <a:pt x="133227" y="447010"/>
                </a:lnTo>
                <a:lnTo>
                  <a:pt x="83918" y="431879"/>
                </a:lnTo>
                <a:lnTo>
                  <a:pt x="39167" y="407933"/>
                </a:lnTo>
                <a:lnTo>
                  <a:pt x="0" y="376212"/>
                </a:lnTo>
                <a:close/>
              </a:path>
              <a:path w="456564" h="456564">
                <a:moveTo>
                  <a:pt x="376224" y="0"/>
                </a:moveTo>
                <a:lnTo>
                  <a:pt x="407938" y="39166"/>
                </a:lnTo>
                <a:lnTo>
                  <a:pt x="431880" y="83916"/>
                </a:lnTo>
                <a:lnTo>
                  <a:pt x="447010" y="133222"/>
                </a:lnTo>
                <a:lnTo>
                  <a:pt x="452285" y="186055"/>
                </a:lnTo>
                <a:lnTo>
                  <a:pt x="447987" y="233848"/>
                </a:lnTo>
                <a:lnTo>
                  <a:pt x="435600" y="278856"/>
                </a:lnTo>
                <a:lnTo>
                  <a:pt x="415882" y="320321"/>
                </a:lnTo>
                <a:lnTo>
                  <a:pt x="389590" y="357486"/>
                </a:lnTo>
                <a:lnTo>
                  <a:pt x="357483" y="389593"/>
                </a:lnTo>
                <a:lnTo>
                  <a:pt x="320319" y="415884"/>
                </a:lnTo>
                <a:lnTo>
                  <a:pt x="278857" y="435601"/>
                </a:lnTo>
                <a:lnTo>
                  <a:pt x="233853" y="447988"/>
                </a:lnTo>
                <a:lnTo>
                  <a:pt x="186067" y="452285"/>
                </a:lnTo>
                <a:lnTo>
                  <a:pt x="235501" y="452285"/>
                </a:lnTo>
                <a:lnTo>
                  <a:pt x="282948" y="439681"/>
                </a:lnTo>
                <a:lnTo>
                  <a:pt x="324412" y="419967"/>
                </a:lnTo>
                <a:lnTo>
                  <a:pt x="361578" y="393679"/>
                </a:lnTo>
                <a:lnTo>
                  <a:pt x="393687" y="361576"/>
                </a:lnTo>
                <a:lnTo>
                  <a:pt x="419981" y="324413"/>
                </a:lnTo>
                <a:lnTo>
                  <a:pt x="439701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9"/>
                </a:lnTo>
                <a:lnTo>
                  <a:pt x="434836" y="85309"/>
                </a:lnTo>
                <a:lnTo>
                  <a:pt x="409597" y="39650"/>
                </a:lnTo>
                <a:lnTo>
                  <a:pt x="37622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6987" y="5526684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69" h="458470">
                <a:moveTo>
                  <a:pt x="266204" y="0"/>
                </a:moveTo>
                <a:lnTo>
                  <a:pt x="218415" y="4297"/>
                </a:lnTo>
                <a:lnTo>
                  <a:pt x="173411" y="16684"/>
                </a:lnTo>
                <a:lnTo>
                  <a:pt x="131950" y="36402"/>
                </a:lnTo>
                <a:lnTo>
                  <a:pt x="94788" y="62694"/>
                </a:lnTo>
                <a:lnTo>
                  <a:pt x="62685" y="94801"/>
                </a:lnTo>
                <a:lnTo>
                  <a:pt x="36396" y="131965"/>
                </a:lnTo>
                <a:lnTo>
                  <a:pt x="16681" y="173427"/>
                </a:lnTo>
                <a:lnTo>
                  <a:pt x="4296" y="218431"/>
                </a:lnTo>
                <a:lnTo>
                  <a:pt x="0" y="266217"/>
                </a:lnTo>
                <a:lnTo>
                  <a:pt x="5730" y="321271"/>
                </a:lnTo>
                <a:lnTo>
                  <a:pt x="22134" y="372424"/>
                </a:lnTo>
                <a:lnTo>
                  <a:pt x="48032" y="418515"/>
                </a:lnTo>
                <a:lnTo>
                  <a:pt x="82245" y="458381"/>
                </a:lnTo>
                <a:lnTo>
                  <a:pt x="51344" y="419487"/>
                </a:lnTo>
                <a:lnTo>
                  <a:pt x="28027" y="375207"/>
                </a:lnTo>
                <a:lnTo>
                  <a:pt x="13299" y="326523"/>
                </a:lnTo>
                <a:lnTo>
                  <a:pt x="8166" y="274421"/>
                </a:lnTo>
                <a:lnTo>
                  <a:pt x="12463" y="226628"/>
                </a:lnTo>
                <a:lnTo>
                  <a:pt x="24849" y="181620"/>
                </a:lnTo>
                <a:lnTo>
                  <a:pt x="44567" y="140154"/>
                </a:lnTo>
                <a:lnTo>
                  <a:pt x="70859" y="102989"/>
                </a:lnTo>
                <a:lnTo>
                  <a:pt x="102968" y="70883"/>
                </a:lnTo>
                <a:lnTo>
                  <a:pt x="140136" y="44592"/>
                </a:lnTo>
                <a:lnTo>
                  <a:pt x="181606" y="24874"/>
                </a:lnTo>
                <a:lnTo>
                  <a:pt x="226620" y="12488"/>
                </a:lnTo>
                <a:lnTo>
                  <a:pt x="274421" y="8191"/>
                </a:lnTo>
                <a:lnTo>
                  <a:pt x="328911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69" h="458470">
                <a:moveTo>
                  <a:pt x="328911" y="8191"/>
                </a:moveTo>
                <a:lnTo>
                  <a:pt x="274421" y="8191"/>
                </a:lnTo>
                <a:lnTo>
                  <a:pt x="326501" y="13320"/>
                </a:lnTo>
                <a:lnTo>
                  <a:pt x="375177" y="28043"/>
                </a:lnTo>
                <a:lnTo>
                  <a:pt x="419461" y="51359"/>
                </a:lnTo>
                <a:lnTo>
                  <a:pt x="458368" y="82270"/>
                </a:lnTo>
                <a:lnTo>
                  <a:pt x="418500" y="48054"/>
                </a:lnTo>
                <a:lnTo>
                  <a:pt x="372406" y="22147"/>
                </a:lnTo>
                <a:lnTo>
                  <a:pt x="32891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14990" y="3276130"/>
            <a:ext cx="1392478" cy="6552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2011" y="3804119"/>
            <a:ext cx="178320" cy="1273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6819" y="3811739"/>
            <a:ext cx="229374" cy="1196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36360" y="3747680"/>
            <a:ext cx="362915" cy="3995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02946" y="3390481"/>
            <a:ext cx="76441" cy="6021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1823" y="3196259"/>
            <a:ext cx="1007516" cy="9536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7408" y="3418420"/>
            <a:ext cx="635393" cy="5949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7651" y="3350488"/>
            <a:ext cx="28168" cy="2402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6812" y="3353904"/>
            <a:ext cx="121742" cy="11376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4293" y="3368243"/>
            <a:ext cx="347992" cy="5631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1271" y="3467671"/>
            <a:ext cx="579615" cy="4637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0357" y="3811727"/>
            <a:ext cx="131914" cy="585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94946" y="3596792"/>
            <a:ext cx="433641" cy="2526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07468" y="3194215"/>
            <a:ext cx="491439" cy="15126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43677" y="3276130"/>
            <a:ext cx="594779" cy="5279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95962" y="3742448"/>
            <a:ext cx="84442" cy="6927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0357" y="3753129"/>
            <a:ext cx="94589" cy="964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8456" y="3333635"/>
            <a:ext cx="112814" cy="20112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0202" y="3330740"/>
            <a:ext cx="505117" cy="5168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0202" y="3372713"/>
            <a:ext cx="511263" cy="3804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0405" y="3379050"/>
            <a:ext cx="516407" cy="4704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83364" y="3418471"/>
            <a:ext cx="509244" cy="4185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1622" y="3312147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58"/>
                </a:moveTo>
                <a:lnTo>
                  <a:pt x="33549" y="609635"/>
                </a:lnTo>
                <a:lnTo>
                  <a:pt x="70329" y="636291"/>
                </a:lnTo>
                <a:lnTo>
                  <a:pt x="110023" y="658811"/>
                </a:lnTo>
                <a:lnTo>
                  <a:pt x="152314" y="676878"/>
                </a:lnTo>
                <a:lnTo>
                  <a:pt x="196888" y="690175"/>
                </a:lnTo>
                <a:lnTo>
                  <a:pt x="243427" y="698385"/>
                </a:lnTo>
                <a:lnTo>
                  <a:pt x="291617" y="701192"/>
                </a:lnTo>
                <a:lnTo>
                  <a:pt x="339384" y="698437"/>
                </a:lnTo>
                <a:lnTo>
                  <a:pt x="347022" y="697103"/>
                </a:lnTo>
                <a:lnTo>
                  <a:pt x="287528" y="697103"/>
                </a:lnTo>
                <a:lnTo>
                  <a:pt x="232457" y="693431"/>
                </a:lnTo>
                <a:lnTo>
                  <a:pt x="179613" y="682732"/>
                </a:lnTo>
                <a:lnTo>
                  <a:pt x="129471" y="665481"/>
                </a:lnTo>
                <a:lnTo>
                  <a:pt x="82505" y="642152"/>
                </a:lnTo>
                <a:lnTo>
                  <a:pt x="39190" y="613219"/>
                </a:lnTo>
                <a:lnTo>
                  <a:pt x="0" y="579158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5" y="39200"/>
                </a:lnTo>
                <a:lnTo>
                  <a:pt x="642148" y="82522"/>
                </a:lnTo>
                <a:lnTo>
                  <a:pt x="665475" y="129490"/>
                </a:lnTo>
                <a:lnTo>
                  <a:pt x="682728" y="179630"/>
                </a:lnTo>
                <a:lnTo>
                  <a:pt x="693429" y="232467"/>
                </a:lnTo>
                <a:lnTo>
                  <a:pt x="697103" y="287528"/>
                </a:lnTo>
                <a:lnTo>
                  <a:pt x="694347" y="335292"/>
                </a:lnTo>
                <a:lnTo>
                  <a:pt x="686285" y="381439"/>
                </a:lnTo>
                <a:lnTo>
                  <a:pt x="673223" y="425659"/>
                </a:lnTo>
                <a:lnTo>
                  <a:pt x="655470" y="467647"/>
                </a:lnTo>
                <a:lnTo>
                  <a:pt x="633333" y="507095"/>
                </a:lnTo>
                <a:lnTo>
                  <a:pt x="607119" y="543695"/>
                </a:lnTo>
                <a:lnTo>
                  <a:pt x="577135" y="577140"/>
                </a:lnTo>
                <a:lnTo>
                  <a:pt x="543689" y="607123"/>
                </a:lnTo>
                <a:lnTo>
                  <a:pt x="507089" y="633336"/>
                </a:lnTo>
                <a:lnTo>
                  <a:pt x="467642" y="655472"/>
                </a:lnTo>
                <a:lnTo>
                  <a:pt x="425654" y="673225"/>
                </a:lnTo>
                <a:lnTo>
                  <a:pt x="381435" y="686285"/>
                </a:lnTo>
                <a:lnTo>
                  <a:pt x="335290" y="694347"/>
                </a:lnTo>
                <a:lnTo>
                  <a:pt x="287528" y="697103"/>
                </a:lnTo>
                <a:lnTo>
                  <a:pt x="347022" y="697103"/>
                </a:lnTo>
                <a:lnTo>
                  <a:pt x="385531" y="690376"/>
                </a:lnTo>
                <a:lnTo>
                  <a:pt x="429752" y="677317"/>
                </a:lnTo>
                <a:lnTo>
                  <a:pt x="471740" y="659567"/>
                </a:lnTo>
                <a:lnTo>
                  <a:pt x="511186" y="637432"/>
                </a:lnTo>
                <a:lnTo>
                  <a:pt x="547785" y="611221"/>
                </a:lnTo>
                <a:lnTo>
                  <a:pt x="581228" y="581240"/>
                </a:lnTo>
                <a:lnTo>
                  <a:pt x="611208" y="547797"/>
                </a:lnTo>
                <a:lnTo>
                  <a:pt x="637420" y="511199"/>
                </a:lnTo>
                <a:lnTo>
                  <a:pt x="659554" y="471752"/>
                </a:lnTo>
                <a:lnTo>
                  <a:pt x="677304" y="429765"/>
                </a:lnTo>
                <a:lnTo>
                  <a:pt x="690363" y="385544"/>
                </a:lnTo>
                <a:lnTo>
                  <a:pt x="698424" y="339396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3677" y="3194215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79" h="703579">
                <a:moveTo>
                  <a:pt x="409562" y="0"/>
                </a:moveTo>
                <a:lnTo>
                  <a:pt x="361797" y="2755"/>
                </a:lnTo>
                <a:lnTo>
                  <a:pt x="315651" y="10817"/>
                </a:lnTo>
                <a:lnTo>
                  <a:pt x="271431" y="23877"/>
                </a:lnTo>
                <a:lnTo>
                  <a:pt x="229445" y="41629"/>
                </a:lnTo>
                <a:lnTo>
                  <a:pt x="189998" y="63765"/>
                </a:lnTo>
                <a:lnTo>
                  <a:pt x="153400" y="89978"/>
                </a:lnTo>
                <a:lnTo>
                  <a:pt x="119956" y="119961"/>
                </a:lnTo>
                <a:lnTo>
                  <a:pt x="89974" y="153405"/>
                </a:lnTo>
                <a:lnTo>
                  <a:pt x="63762" y="190004"/>
                </a:lnTo>
                <a:lnTo>
                  <a:pt x="41627" y="229450"/>
                </a:lnTo>
                <a:lnTo>
                  <a:pt x="23876" y="271436"/>
                </a:lnTo>
                <a:lnTo>
                  <a:pt x="10816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3"/>
                </a:lnTo>
                <a:lnTo>
                  <a:pt x="11211" y="505136"/>
                </a:lnTo>
                <a:lnTo>
                  <a:pt x="24739" y="550068"/>
                </a:lnTo>
                <a:lnTo>
                  <a:pt x="43116" y="592665"/>
                </a:lnTo>
                <a:lnTo>
                  <a:pt x="66016" y="632604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09" y="664165"/>
                </a:lnTo>
                <a:lnTo>
                  <a:pt x="62174" y="621093"/>
                </a:lnTo>
                <a:lnTo>
                  <a:pt x="39252" y="574457"/>
                </a:lnTo>
                <a:lnTo>
                  <a:pt x="22305" y="524717"/>
                </a:lnTo>
                <a:lnTo>
                  <a:pt x="11797" y="472333"/>
                </a:lnTo>
                <a:lnTo>
                  <a:pt x="8191" y="417766"/>
                </a:lnTo>
                <a:lnTo>
                  <a:pt x="10946" y="370001"/>
                </a:lnTo>
                <a:lnTo>
                  <a:pt x="19008" y="323855"/>
                </a:lnTo>
                <a:lnTo>
                  <a:pt x="32068" y="279634"/>
                </a:lnTo>
                <a:lnTo>
                  <a:pt x="49819" y="237646"/>
                </a:lnTo>
                <a:lnTo>
                  <a:pt x="71954" y="198199"/>
                </a:lnTo>
                <a:lnTo>
                  <a:pt x="98167" y="161599"/>
                </a:lnTo>
                <a:lnTo>
                  <a:pt x="128149" y="128154"/>
                </a:lnTo>
                <a:lnTo>
                  <a:pt x="161593" y="98171"/>
                </a:lnTo>
                <a:lnTo>
                  <a:pt x="198193" y="71957"/>
                </a:lnTo>
                <a:lnTo>
                  <a:pt x="237641" y="49821"/>
                </a:lnTo>
                <a:lnTo>
                  <a:pt x="279629" y="32069"/>
                </a:lnTo>
                <a:lnTo>
                  <a:pt x="323851" y="19008"/>
                </a:lnTo>
                <a:lnTo>
                  <a:pt x="369999" y="10947"/>
                </a:lnTo>
                <a:lnTo>
                  <a:pt x="417766" y="8191"/>
                </a:lnTo>
                <a:lnTo>
                  <a:pt x="488141" y="8191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79" h="703579">
                <a:moveTo>
                  <a:pt x="488141" y="8191"/>
                </a:moveTo>
                <a:lnTo>
                  <a:pt x="417766" y="8191"/>
                </a:lnTo>
                <a:lnTo>
                  <a:pt x="472328" y="11797"/>
                </a:lnTo>
                <a:lnTo>
                  <a:pt x="524709" y="22305"/>
                </a:lnTo>
                <a:lnTo>
                  <a:pt x="574449" y="39254"/>
                </a:lnTo>
                <a:lnTo>
                  <a:pt x="621088" y="62178"/>
                </a:lnTo>
                <a:lnTo>
                  <a:pt x="664167" y="90616"/>
                </a:lnTo>
                <a:lnTo>
                  <a:pt x="703224" y="124104"/>
                </a:lnTo>
                <a:lnTo>
                  <a:pt x="669568" y="93132"/>
                </a:lnTo>
                <a:lnTo>
                  <a:pt x="632607" y="66032"/>
                </a:lnTo>
                <a:lnTo>
                  <a:pt x="592664" y="43129"/>
                </a:lnTo>
                <a:lnTo>
                  <a:pt x="550064" y="24748"/>
                </a:lnTo>
                <a:lnTo>
                  <a:pt x="505131" y="11216"/>
                </a:lnTo>
                <a:lnTo>
                  <a:pt x="48814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87034" y="3337559"/>
            <a:ext cx="532434" cy="53243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3082" y="3413633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199"/>
                </a:moveTo>
                <a:lnTo>
                  <a:pt x="39659" y="409572"/>
                </a:lnTo>
                <a:lnTo>
                  <a:pt x="85315" y="434811"/>
                </a:lnTo>
                <a:lnTo>
                  <a:pt x="135852" y="450785"/>
                </a:lnTo>
                <a:lnTo>
                  <a:pt x="190157" y="456361"/>
                </a:lnTo>
                <a:lnTo>
                  <a:pt x="235646" y="452272"/>
                </a:lnTo>
                <a:lnTo>
                  <a:pt x="186067" y="452272"/>
                </a:lnTo>
                <a:lnTo>
                  <a:pt x="133222" y="446997"/>
                </a:lnTo>
                <a:lnTo>
                  <a:pt x="83913" y="431866"/>
                </a:lnTo>
                <a:lnTo>
                  <a:pt x="39165" y="407920"/>
                </a:lnTo>
                <a:lnTo>
                  <a:pt x="0" y="376199"/>
                </a:lnTo>
                <a:close/>
              </a:path>
              <a:path w="456564" h="456564">
                <a:moveTo>
                  <a:pt x="376212" y="0"/>
                </a:moveTo>
                <a:lnTo>
                  <a:pt x="407933" y="39159"/>
                </a:lnTo>
                <a:lnTo>
                  <a:pt x="431879" y="83905"/>
                </a:lnTo>
                <a:lnTo>
                  <a:pt x="447010" y="133209"/>
                </a:lnTo>
                <a:lnTo>
                  <a:pt x="452285" y="186042"/>
                </a:lnTo>
                <a:lnTo>
                  <a:pt x="447987" y="233838"/>
                </a:lnTo>
                <a:lnTo>
                  <a:pt x="435599" y="278848"/>
                </a:lnTo>
                <a:lnTo>
                  <a:pt x="415879" y="320314"/>
                </a:lnTo>
                <a:lnTo>
                  <a:pt x="389586" y="357479"/>
                </a:lnTo>
                <a:lnTo>
                  <a:pt x="357478" y="389585"/>
                </a:lnTo>
                <a:lnTo>
                  <a:pt x="320314" y="415874"/>
                </a:lnTo>
                <a:lnTo>
                  <a:pt x="278852" y="435590"/>
                </a:lnTo>
                <a:lnTo>
                  <a:pt x="233850" y="447975"/>
                </a:lnTo>
                <a:lnTo>
                  <a:pt x="186067" y="452272"/>
                </a:lnTo>
                <a:lnTo>
                  <a:pt x="235646" y="452272"/>
                </a:lnTo>
                <a:lnTo>
                  <a:pt x="282953" y="439681"/>
                </a:lnTo>
                <a:lnTo>
                  <a:pt x="324418" y="419967"/>
                </a:lnTo>
                <a:lnTo>
                  <a:pt x="361583" y="393679"/>
                </a:lnTo>
                <a:lnTo>
                  <a:pt x="393691" y="361576"/>
                </a:lnTo>
                <a:lnTo>
                  <a:pt x="419983" y="324413"/>
                </a:lnTo>
                <a:lnTo>
                  <a:pt x="439702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3"/>
                </a:lnTo>
                <a:lnTo>
                  <a:pt x="434835" y="85304"/>
                </a:lnTo>
                <a:lnTo>
                  <a:pt x="409592" y="39648"/>
                </a:lnTo>
                <a:lnTo>
                  <a:pt x="37621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87034" y="3337559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266204" y="0"/>
                </a:moveTo>
                <a:lnTo>
                  <a:pt x="218415" y="4297"/>
                </a:lnTo>
                <a:lnTo>
                  <a:pt x="173411" y="16683"/>
                </a:lnTo>
                <a:lnTo>
                  <a:pt x="131950" y="36400"/>
                </a:lnTo>
                <a:lnTo>
                  <a:pt x="94788" y="62690"/>
                </a:lnTo>
                <a:lnTo>
                  <a:pt x="62685" y="94796"/>
                </a:lnTo>
                <a:lnTo>
                  <a:pt x="36396" y="131959"/>
                </a:lnTo>
                <a:lnTo>
                  <a:pt x="16681" y="173422"/>
                </a:lnTo>
                <a:lnTo>
                  <a:pt x="4296" y="218428"/>
                </a:lnTo>
                <a:lnTo>
                  <a:pt x="0" y="266217"/>
                </a:lnTo>
                <a:lnTo>
                  <a:pt x="5728" y="321263"/>
                </a:lnTo>
                <a:lnTo>
                  <a:pt x="22129" y="372414"/>
                </a:lnTo>
                <a:lnTo>
                  <a:pt x="48027" y="418507"/>
                </a:lnTo>
                <a:lnTo>
                  <a:pt x="82245" y="458381"/>
                </a:lnTo>
                <a:lnTo>
                  <a:pt x="51346" y="419482"/>
                </a:lnTo>
                <a:lnTo>
                  <a:pt x="28033" y="375202"/>
                </a:lnTo>
                <a:lnTo>
                  <a:pt x="13309" y="326521"/>
                </a:lnTo>
                <a:lnTo>
                  <a:pt x="8178" y="274421"/>
                </a:lnTo>
                <a:lnTo>
                  <a:pt x="12475" y="226628"/>
                </a:lnTo>
                <a:lnTo>
                  <a:pt x="24860" y="181620"/>
                </a:lnTo>
                <a:lnTo>
                  <a:pt x="44576" y="140154"/>
                </a:lnTo>
                <a:lnTo>
                  <a:pt x="70866" y="102989"/>
                </a:lnTo>
                <a:lnTo>
                  <a:pt x="102971" y="70883"/>
                </a:lnTo>
                <a:lnTo>
                  <a:pt x="140136" y="44592"/>
                </a:lnTo>
                <a:lnTo>
                  <a:pt x="181602" y="24874"/>
                </a:lnTo>
                <a:lnTo>
                  <a:pt x="226612" y="12488"/>
                </a:lnTo>
                <a:lnTo>
                  <a:pt x="274408" y="8191"/>
                </a:lnTo>
                <a:lnTo>
                  <a:pt x="328912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70" h="458470">
                <a:moveTo>
                  <a:pt x="328912" y="8191"/>
                </a:moveTo>
                <a:lnTo>
                  <a:pt x="274408" y="8191"/>
                </a:lnTo>
                <a:lnTo>
                  <a:pt x="326496" y="13320"/>
                </a:lnTo>
                <a:lnTo>
                  <a:pt x="375175" y="28041"/>
                </a:lnTo>
                <a:lnTo>
                  <a:pt x="419460" y="51354"/>
                </a:lnTo>
                <a:lnTo>
                  <a:pt x="458368" y="82257"/>
                </a:lnTo>
                <a:lnTo>
                  <a:pt x="418500" y="48048"/>
                </a:lnTo>
                <a:lnTo>
                  <a:pt x="372406" y="22145"/>
                </a:lnTo>
                <a:lnTo>
                  <a:pt x="328912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38476" y="5535266"/>
            <a:ext cx="1927225" cy="4749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755"/>
              </a:lnSpc>
              <a:spcBef>
                <a:spcPts val="120"/>
              </a:spcBef>
            </a:pPr>
            <a:r>
              <a:rPr sz="1500" spc="25" dirty="0">
                <a:latin typeface="Arial"/>
                <a:cs typeface="Arial"/>
              </a:rPr>
              <a:t>La </a:t>
            </a:r>
            <a:r>
              <a:rPr sz="1500" spc="30" dirty="0">
                <a:latin typeface="Arial"/>
                <a:cs typeface="Arial"/>
              </a:rPr>
              <a:t>genèse </a:t>
            </a:r>
            <a:r>
              <a:rPr sz="1500" spc="5" dirty="0">
                <a:latin typeface="Arial"/>
                <a:cs typeface="Arial"/>
              </a:rPr>
              <a:t>:</a:t>
            </a:r>
            <a:r>
              <a:rPr sz="1500" spc="-13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quelques</a:t>
            </a:r>
            <a:endParaRPr sz="1500">
              <a:latin typeface="Arial"/>
              <a:cs typeface="Arial"/>
            </a:endParaRPr>
          </a:p>
          <a:p>
            <a:pPr marL="742950">
              <a:lnSpc>
                <a:spcPts val="1755"/>
              </a:lnSpc>
            </a:pPr>
            <a:r>
              <a:rPr sz="1500" spc="65" dirty="0">
                <a:latin typeface="Arial"/>
                <a:cs typeface="Arial"/>
              </a:rPr>
              <a:t>mots </a:t>
            </a:r>
            <a:r>
              <a:rPr sz="1500" spc="35" dirty="0">
                <a:latin typeface="Arial"/>
                <a:cs typeface="Arial"/>
              </a:rPr>
              <a:t>sur</a:t>
            </a:r>
            <a:r>
              <a:rPr sz="1500" spc="-135" dirty="0">
                <a:latin typeface="Arial"/>
                <a:cs typeface="Arial"/>
              </a:rPr>
              <a:t> </a:t>
            </a:r>
            <a:r>
              <a:rPr sz="1500" spc="30" dirty="0">
                <a:latin typeface="Arial"/>
                <a:cs typeface="Arial"/>
              </a:rPr>
              <a:t>l’I.A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12749" y="3362405"/>
            <a:ext cx="1898650" cy="4749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40029">
              <a:lnSpc>
                <a:spcPts val="1710"/>
              </a:lnSpc>
              <a:spcBef>
                <a:spcPts val="254"/>
              </a:spcBef>
            </a:pPr>
            <a:r>
              <a:rPr sz="1500" spc="45" dirty="0">
                <a:latin typeface="Arial"/>
                <a:cs typeface="Arial"/>
              </a:rPr>
              <a:t>Fonctionnement</a:t>
            </a:r>
            <a:r>
              <a:rPr sz="1500" spc="-35" dirty="0">
                <a:latin typeface="Arial"/>
                <a:cs typeface="Arial"/>
              </a:rPr>
              <a:t> </a:t>
            </a:r>
            <a:r>
              <a:rPr sz="1500" spc="-15" dirty="0">
                <a:latin typeface="Arial"/>
                <a:cs typeface="Arial"/>
              </a:rPr>
              <a:t>&amp;  </a:t>
            </a:r>
            <a:r>
              <a:rPr sz="1500" spc="40" dirty="0">
                <a:latin typeface="Arial"/>
                <a:cs typeface="Arial"/>
              </a:rPr>
              <a:t>Solutions</a:t>
            </a:r>
            <a:r>
              <a:rPr sz="1500" spc="-10" dirty="0">
                <a:latin typeface="Arial"/>
                <a:cs typeface="Arial"/>
              </a:rPr>
              <a:t> </a:t>
            </a:r>
            <a:r>
              <a:rPr sz="1500" spc="45" dirty="0">
                <a:latin typeface="Arial"/>
                <a:cs typeface="Arial"/>
              </a:rPr>
              <a:t>techniques</a:t>
            </a:r>
            <a:endParaRPr sz="1500" dirty="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89084" y="2522468"/>
            <a:ext cx="1096010" cy="2308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500" spc="55" dirty="0">
                <a:latin typeface="Arial"/>
                <a:cs typeface="Arial"/>
              </a:rPr>
              <a:t>Chatbot</a:t>
            </a:r>
            <a:r>
              <a:rPr sz="1500" spc="-70" dirty="0">
                <a:latin typeface="Arial"/>
                <a:cs typeface="Arial"/>
              </a:rPr>
              <a:t> </a:t>
            </a:r>
            <a:r>
              <a:rPr sz="1500" spc="40" dirty="0">
                <a:latin typeface="Arial"/>
                <a:cs typeface="Arial"/>
              </a:rPr>
              <a:t>ove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37925" y="4476406"/>
            <a:ext cx="1301699" cy="3727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97513" y="5027409"/>
            <a:ext cx="1142098" cy="1058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3818" y="4476406"/>
            <a:ext cx="48450" cy="1861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6830" y="4476406"/>
            <a:ext cx="206324" cy="989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43984" y="5231993"/>
            <a:ext cx="275526" cy="1199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980996" y="4705182"/>
            <a:ext cx="2220316" cy="71862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fr-FR" smtClean="0"/>
              <a:t>Définition &amp; Bénéfices Client / Marque</a:t>
            </a:r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83634" y="5133289"/>
            <a:ext cx="713879" cy="2189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43805" y="4476406"/>
            <a:ext cx="301009" cy="65688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06087" y="5133289"/>
            <a:ext cx="237705" cy="8201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43793" y="4868074"/>
            <a:ext cx="159346" cy="26521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88130" y="4836934"/>
            <a:ext cx="195503" cy="31845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33240" y="4395825"/>
            <a:ext cx="314744" cy="19519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38523" y="5049024"/>
            <a:ext cx="505269" cy="16636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078008" y="4545914"/>
            <a:ext cx="629970" cy="58736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09668" y="4453394"/>
            <a:ext cx="120738" cy="20054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90073" y="5049011"/>
            <a:ext cx="87934" cy="21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78008" y="4552327"/>
            <a:ext cx="465556" cy="49669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90073" y="5019535"/>
            <a:ext cx="48450" cy="3164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86898" y="4394288"/>
            <a:ext cx="653173" cy="57374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20629" y="4917935"/>
            <a:ext cx="110515" cy="1316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34993" y="4476406"/>
            <a:ext cx="608698" cy="57471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28668" y="4531143"/>
            <a:ext cx="501929" cy="51786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26966" y="4535830"/>
            <a:ext cx="481380" cy="35435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23842" y="4537836"/>
            <a:ext cx="519849" cy="47355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23761" y="4552327"/>
            <a:ext cx="519790" cy="43083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05097" y="4512513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5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20" y="700119"/>
                </a:lnTo>
                <a:lnTo>
                  <a:pt x="347964" y="698766"/>
                </a:lnTo>
                <a:lnTo>
                  <a:pt x="288239" y="698766"/>
                </a:lnTo>
                <a:lnTo>
                  <a:pt x="233032" y="695086"/>
                </a:lnTo>
                <a:lnTo>
                  <a:pt x="180061" y="684363"/>
                </a:lnTo>
                <a:lnTo>
                  <a:pt x="129798" y="667072"/>
                </a:lnTo>
                <a:lnTo>
                  <a:pt x="82718" y="643688"/>
                </a:lnTo>
                <a:lnTo>
                  <a:pt x="39294" y="614686"/>
                </a:lnTo>
                <a:lnTo>
                  <a:pt x="0" y="580542"/>
                </a:lnTo>
                <a:close/>
              </a:path>
              <a:path w="702945" h="702945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9" y="468771"/>
                </a:lnTo>
                <a:lnTo>
                  <a:pt x="634859" y="508313"/>
                </a:lnTo>
                <a:lnTo>
                  <a:pt x="608583" y="545000"/>
                </a:lnTo>
                <a:lnTo>
                  <a:pt x="578529" y="578524"/>
                </a:lnTo>
                <a:lnTo>
                  <a:pt x="545004" y="608578"/>
                </a:lnTo>
                <a:lnTo>
                  <a:pt x="508318" y="634852"/>
                </a:lnTo>
                <a:lnTo>
                  <a:pt x="468777" y="657040"/>
                </a:lnTo>
                <a:lnTo>
                  <a:pt x="426691" y="674833"/>
                </a:lnTo>
                <a:lnTo>
                  <a:pt x="382367" y="687924"/>
                </a:lnTo>
                <a:lnTo>
                  <a:pt x="336114" y="696004"/>
                </a:lnTo>
                <a:lnTo>
                  <a:pt x="288239" y="698766"/>
                </a:lnTo>
                <a:lnTo>
                  <a:pt x="347964" y="698766"/>
                </a:lnTo>
                <a:lnTo>
                  <a:pt x="386477" y="692038"/>
                </a:lnTo>
                <a:lnTo>
                  <a:pt x="430803" y="678947"/>
                </a:lnTo>
                <a:lnTo>
                  <a:pt x="472891" y="661152"/>
                </a:lnTo>
                <a:lnTo>
                  <a:pt x="512431" y="638963"/>
                </a:lnTo>
                <a:lnTo>
                  <a:pt x="549117" y="612687"/>
                </a:lnTo>
                <a:lnTo>
                  <a:pt x="582641" y="582633"/>
                </a:lnTo>
                <a:lnTo>
                  <a:pt x="612693" y="549107"/>
                </a:lnTo>
                <a:lnTo>
                  <a:pt x="638967" y="512419"/>
                </a:lnTo>
                <a:lnTo>
                  <a:pt x="661155" y="472876"/>
                </a:lnTo>
                <a:lnTo>
                  <a:pt x="678948" y="430786"/>
                </a:lnTo>
                <a:lnTo>
                  <a:pt x="692039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8" y="244008"/>
                </a:lnTo>
                <a:lnTo>
                  <a:pt x="691840" y="197357"/>
                </a:lnTo>
                <a:lnTo>
                  <a:pt x="678514" y="152676"/>
                </a:lnTo>
                <a:lnTo>
                  <a:pt x="660408" y="110284"/>
                </a:lnTo>
                <a:lnTo>
                  <a:pt x="637839" y="70497"/>
                </a:lnTo>
                <a:lnTo>
                  <a:pt x="611124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86898" y="4394276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5" h="705485">
                <a:moveTo>
                  <a:pt x="410540" y="0"/>
                </a:moveTo>
                <a:lnTo>
                  <a:pt x="362662" y="2762"/>
                </a:lnTo>
                <a:lnTo>
                  <a:pt x="316407" y="10844"/>
                </a:lnTo>
                <a:lnTo>
                  <a:pt x="272082" y="23937"/>
                </a:lnTo>
                <a:lnTo>
                  <a:pt x="229995" y="41732"/>
                </a:lnTo>
                <a:lnTo>
                  <a:pt x="190455" y="63923"/>
                </a:lnTo>
                <a:lnTo>
                  <a:pt x="153769" y="90200"/>
                </a:lnTo>
                <a:lnTo>
                  <a:pt x="120245" y="120256"/>
                </a:lnTo>
                <a:lnTo>
                  <a:pt x="90191" y="153782"/>
                </a:lnTo>
                <a:lnTo>
                  <a:pt x="63916" y="190469"/>
                </a:lnTo>
                <a:lnTo>
                  <a:pt x="41728" y="230011"/>
                </a:lnTo>
                <a:lnTo>
                  <a:pt x="23934" y="272098"/>
                </a:lnTo>
                <a:lnTo>
                  <a:pt x="10842" y="316423"/>
                </a:lnTo>
                <a:lnTo>
                  <a:pt x="2762" y="362677"/>
                </a:lnTo>
                <a:lnTo>
                  <a:pt x="0" y="410552"/>
                </a:lnTo>
                <a:lnTo>
                  <a:pt x="2863" y="459301"/>
                </a:lnTo>
                <a:lnTo>
                  <a:pt x="11238" y="506359"/>
                </a:lnTo>
                <a:lnTo>
                  <a:pt x="24797" y="551400"/>
                </a:lnTo>
                <a:lnTo>
                  <a:pt x="43216" y="594101"/>
                </a:lnTo>
                <a:lnTo>
                  <a:pt x="66168" y="634136"/>
                </a:lnTo>
                <a:lnTo>
                  <a:pt x="93328" y="671182"/>
                </a:lnTo>
                <a:lnTo>
                  <a:pt x="124371" y="704913"/>
                </a:lnTo>
                <a:lnTo>
                  <a:pt x="90811" y="665772"/>
                </a:lnTo>
                <a:lnTo>
                  <a:pt x="62311" y="622597"/>
                </a:lnTo>
                <a:lnTo>
                  <a:pt x="39336" y="575849"/>
                </a:lnTo>
                <a:lnTo>
                  <a:pt x="22350" y="525990"/>
                </a:lnTo>
                <a:lnTo>
                  <a:pt x="11818" y="473480"/>
                </a:lnTo>
                <a:lnTo>
                  <a:pt x="8204" y="418782"/>
                </a:lnTo>
                <a:lnTo>
                  <a:pt x="10966" y="370900"/>
                </a:lnTo>
                <a:lnTo>
                  <a:pt x="19046" y="324641"/>
                </a:lnTo>
                <a:lnTo>
                  <a:pt x="32137" y="280313"/>
                </a:lnTo>
                <a:lnTo>
                  <a:pt x="49930" y="238224"/>
                </a:lnTo>
                <a:lnTo>
                  <a:pt x="72118" y="198682"/>
                </a:lnTo>
                <a:lnTo>
                  <a:pt x="98392" y="161995"/>
                </a:lnTo>
                <a:lnTo>
                  <a:pt x="128446" y="128471"/>
                </a:lnTo>
                <a:lnTo>
                  <a:pt x="161970" y="98418"/>
                </a:lnTo>
                <a:lnTo>
                  <a:pt x="198657" y="72143"/>
                </a:lnTo>
                <a:lnTo>
                  <a:pt x="238199" y="49955"/>
                </a:lnTo>
                <a:lnTo>
                  <a:pt x="280288" y="32162"/>
                </a:lnTo>
                <a:lnTo>
                  <a:pt x="324615" y="19071"/>
                </a:lnTo>
                <a:lnTo>
                  <a:pt x="370874" y="10991"/>
                </a:lnTo>
                <a:lnTo>
                  <a:pt x="418757" y="8229"/>
                </a:lnTo>
                <a:lnTo>
                  <a:pt x="489396" y="8229"/>
                </a:lnTo>
                <a:lnTo>
                  <a:pt x="459280" y="2865"/>
                </a:lnTo>
                <a:lnTo>
                  <a:pt x="410540" y="0"/>
                </a:lnTo>
                <a:close/>
              </a:path>
              <a:path w="705485" h="705485">
                <a:moveTo>
                  <a:pt x="489396" y="8229"/>
                </a:moveTo>
                <a:lnTo>
                  <a:pt x="418757" y="8229"/>
                </a:lnTo>
                <a:lnTo>
                  <a:pt x="473450" y="11843"/>
                </a:lnTo>
                <a:lnTo>
                  <a:pt x="525959" y="22376"/>
                </a:lnTo>
                <a:lnTo>
                  <a:pt x="575819" y="39363"/>
                </a:lnTo>
                <a:lnTo>
                  <a:pt x="622569" y="62341"/>
                </a:lnTo>
                <a:lnTo>
                  <a:pt x="665746" y="90844"/>
                </a:lnTo>
                <a:lnTo>
                  <a:pt x="704888" y="124409"/>
                </a:lnTo>
                <a:lnTo>
                  <a:pt x="671156" y="93364"/>
                </a:lnTo>
                <a:lnTo>
                  <a:pt x="634109" y="66199"/>
                </a:lnTo>
                <a:lnTo>
                  <a:pt x="594072" y="43239"/>
                </a:lnTo>
                <a:lnTo>
                  <a:pt x="551372" y="24812"/>
                </a:lnTo>
                <a:lnTo>
                  <a:pt x="506332" y="11245"/>
                </a:lnTo>
                <a:lnTo>
                  <a:pt x="489396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030586" y="4538002"/>
            <a:ext cx="533704" cy="53369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06811" y="4614240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377101"/>
                </a:moveTo>
                <a:lnTo>
                  <a:pt x="39754" y="410551"/>
                </a:lnTo>
                <a:lnTo>
                  <a:pt x="85521" y="435851"/>
                </a:lnTo>
                <a:lnTo>
                  <a:pt x="136184" y="451864"/>
                </a:lnTo>
                <a:lnTo>
                  <a:pt x="190626" y="457454"/>
                </a:lnTo>
                <a:lnTo>
                  <a:pt x="236248" y="453351"/>
                </a:lnTo>
                <a:lnTo>
                  <a:pt x="186524" y="453351"/>
                </a:lnTo>
                <a:lnTo>
                  <a:pt x="133548" y="448063"/>
                </a:lnTo>
                <a:lnTo>
                  <a:pt x="84118" y="432895"/>
                </a:lnTo>
                <a:lnTo>
                  <a:pt x="39260" y="408892"/>
                </a:lnTo>
                <a:lnTo>
                  <a:pt x="0" y="377101"/>
                </a:lnTo>
                <a:close/>
              </a:path>
              <a:path w="457835" h="457835">
                <a:moveTo>
                  <a:pt x="377126" y="0"/>
                </a:moveTo>
                <a:lnTo>
                  <a:pt x="408918" y="39252"/>
                </a:lnTo>
                <a:lnTo>
                  <a:pt x="432920" y="84104"/>
                </a:lnTo>
                <a:lnTo>
                  <a:pt x="448088" y="133525"/>
                </a:lnTo>
                <a:lnTo>
                  <a:pt x="453377" y="186486"/>
                </a:lnTo>
                <a:lnTo>
                  <a:pt x="449069" y="234395"/>
                </a:lnTo>
                <a:lnTo>
                  <a:pt x="436652" y="279511"/>
                </a:lnTo>
                <a:lnTo>
                  <a:pt x="416885" y="321076"/>
                </a:lnTo>
                <a:lnTo>
                  <a:pt x="390530" y="358329"/>
                </a:lnTo>
                <a:lnTo>
                  <a:pt x="358346" y="390512"/>
                </a:lnTo>
                <a:lnTo>
                  <a:pt x="321094" y="416865"/>
                </a:lnTo>
                <a:lnTo>
                  <a:pt x="279532" y="436629"/>
                </a:lnTo>
                <a:lnTo>
                  <a:pt x="234423" y="449044"/>
                </a:lnTo>
                <a:lnTo>
                  <a:pt x="186524" y="453351"/>
                </a:lnTo>
                <a:lnTo>
                  <a:pt x="236248" y="453351"/>
                </a:lnTo>
                <a:lnTo>
                  <a:pt x="283640" y="440731"/>
                </a:lnTo>
                <a:lnTo>
                  <a:pt x="325201" y="420967"/>
                </a:lnTo>
                <a:lnTo>
                  <a:pt x="362454" y="394614"/>
                </a:lnTo>
                <a:lnTo>
                  <a:pt x="394637" y="362431"/>
                </a:lnTo>
                <a:lnTo>
                  <a:pt x="420990" y="325178"/>
                </a:lnTo>
                <a:lnTo>
                  <a:pt x="440755" y="283613"/>
                </a:lnTo>
                <a:lnTo>
                  <a:pt x="453171" y="238497"/>
                </a:lnTo>
                <a:lnTo>
                  <a:pt x="457479" y="190588"/>
                </a:lnTo>
                <a:lnTo>
                  <a:pt x="451892" y="136163"/>
                </a:lnTo>
                <a:lnTo>
                  <a:pt x="435886" y="85502"/>
                </a:lnTo>
                <a:lnTo>
                  <a:pt x="410587" y="39737"/>
                </a:lnTo>
                <a:lnTo>
                  <a:pt x="37712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030586" y="4538002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39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1"/>
                </a:lnTo>
                <a:lnTo>
                  <a:pt x="95014" y="62831"/>
                </a:lnTo>
                <a:lnTo>
                  <a:pt x="62833" y="95010"/>
                </a:lnTo>
                <a:lnTo>
                  <a:pt x="36482" y="132258"/>
                </a:lnTo>
                <a:lnTo>
                  <a:pt x="16720" y="173817"/>
                </a:lnTo>
                <a:lnTo>
                  <a:pt x="4306" y="218926"/>
                </a:lnTo>
                <a:lnTo>
                  <a:pt x="0" y="266826"/>
                </a:lnTo>
                <a:lnTo>
                  <a:pt x="5744" y="322011"/>
                </a:lnTo>
                <a:lnTo>
                  <a:pt x="22188" y="373286"/>
                </a:lnTo>
                <a:lnTo>
                  <a:pt x="48150" y="419487"/>
                </a:lnTo>
                <a:lnTo>
                  <a:pt x="82448" y="459447"/>
                </a:lnTo>
                <a:lnTo>
                  <a:pt x="51471" y="420462"/>
                </a:lnTo>
                <a:lnTo>
                  <a:pt x="28098" y="376077"/>
                </a:lnTo>
                <a:lnTo>
                  <a:pt x="13336" y="327279"/>
                </a:lnTo>
                <a:lnTo>
                  <a:pt x="8191" y="275056"/>
                </a:lnTo>
                <a:lnTo>
                  <a:pt x="12499" y="227148"/>
                </a:lnTo>
                <a:lnTo>
                  <a:pt x="24915" y="182031"/>
                </a:lnTo>
                <a:lnTo>
                  <a:pt x="44680" y="140467"/>
                </a:lnTo>
                <a:lnTo>
                  <a:pt x="71036" y="103213"/>
                </a:lnTo>
                <a:lnTo>
                  <a:pt x="103221" y="71030"/>
                </a:lnTo>
                <a:lnTo>
                  <a:pt x="140476" y="44677"/>
                </a:lnTo>
                <a:lnTo>
                  <a:pt x="182042" y="24913"/>
                </a:lnTo>
                <a:lnTo>
                  <a:pt x="227160" y="12498"/>
                </a:lnTo>
                <a:lnTo>
                  <a:pt x="275069" y="8191"/>
                </a:lnTo>
                <a:lnTo>
                  <a:pt x="329654" y="8191"/>
                </a:lnTo>
                <a:lnTo>
                  <a:pt x="322029" y="5745"/>
                </a:lnTo>
                <a:lnTo>
                  <a:pt x="266852" y="0"/>
                </a:lnTo>
                <a:close/>
              </a:path>
              <a:path w="459739" h="459739">
                <a:moveTo>
                  <a:pt x="329654" y="8191"/>
                </a:moveTo>
                <a:lnTo>
                  <a:pt x="275069" y="8191"/>
                </a:lnTo>
                <a:lnTo>
                  <a:pt x="327290" y="13332"/>
                </a:lnTo>
                <a:lnTo>
                  <a:pt x="376086" y="28087"/>
                </a:lnTo>
                <a:lnTo>
                  <a:pt x="420474" y="51455"/>
                </a:lnTo>
                <a:lnTo>
                  <a:pt x="459473" y="82435"/>
                </a:lnTo>
                <a:lnTo>
                  <a:pt x="419505" y="48150"/>
                </a:lnTo>
                <a:lnTo>
                  <a:pt x="373302" y="22191"/>
                </a:lnTo>
                <a:lnTo>
                  <a:pt x="329654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57909" y="2918002"/>
            <a:ext cx="1142098" cy="15828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04214" y="2419413"/>
            <a:ext cx="1395793" cy="43200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49083" y="2419413"/>
            <a:ext cx="234289" cy="12085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96530" y="2565234"/>
            <a:ext cx="1103490" cy="14457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03883" y="2782697"/>
            <a:ext cx="1096124" cy="143992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4017" y="3076295"/>
            <a:ext cx="713892" cy="21894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4201" y="2419413"/>
            <a:ext cx="300944" cy="65686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09104" y="2340457"/>
            <a:ext cx="299275" cy="19358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47891" y="2770276"/>
            <a:ext cx="196126" cy="32811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98906" y="2992031"/>
            <a:ext cx="505282" cy="1663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8391" y="2992031"/>
            <a:ext cx="219443" cy="8425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8403" y="2543441"/>
            <a:ext cx="629970" cy="532841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78103" y="2489619"/>
            <a:ext cx="135839" cy="15325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92022" y="2502268"/>
            <a:ext cx="95796" cy="9014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47878" y="2770035"/>
            <a:ext cx="143103" cy="22415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47319" y="2337295"/>
            <a:ext cx="653161" cy="60076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93941" y="2888818"/>
            <a:ext cx="104851" cy="10537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10248" y="2771982"/>
            <a:ext cx="80657" cy="22022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29400" y="2419413"/>
            <a:ext cx="574751" cy="56894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84835" y="2602280"/>
            <a:ext cx="111861" cy="25840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85012" y="2911652"/>
            <a:ext cx="53390" cy="8247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84835" y="2474150"/>
            <a:ext cx="510895" cy="51788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84326" y="2486723"/>
            <a:ext cx="519760" cy="38516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84149" y="2491473"/>
            <a:ext cx="519899" cy="48505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85012" y="2533599"/>
            <a:ext cx="516483" cy="41842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65493" y="2455519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4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18" y="700119"/>
                </a:lnTo>
                <a:lnTo>
                  <a:pt x="347961" y="698766"/>
                </a:lnTo>
                <a:lnTo>
                  <a:pt x="288226" y="698766"/>
                </a:lnTo>
                <a:lnTo>
                  <a:pt x="233025" y="695085"/>
                </a:lnTo>
                <a:lnTo>
                  <a:pt x="180057" y="684360"/>
                </a:lnTo>
                <a:lnTo>
                  <a:pt x="129797" y="667067"/>
                </a:lnTo>
                <a:lnTo>
                  <a:pt x="82717" y="643682"/>
                </a:lnTo>
                <a:lnTo>
                  <a:pt x="39294" y="614682"/>
                </a:lnTo>
                <a:lnTo>
                  <a:pt x="0" y="580542"/>
                </a:lnTo>
                <a:close/>
              </a:path>
              <a:path w="702945" h="702944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8" y="468771"/>
                </a:lnTo>
                <a:lnTo>
                  <a:pt x="634859" y="508313"/>
                </a:lnTo>
                <a:lnTo>
                  <a:pt x="608582" y="545000"/>
                </a:lnTo>
                <a:lnTo>
                  <a:pt x="578527" y="578524"/>
                </a:lnTo>
                <a:lnTo>
                  <a:pt x="545002" y="608578"/>
                </a:lnTo>
                <a:lnTo>
                  <a:pt x="508315" y="634852"/>
                </a:lnTo>
                <a:lnTo>
                  <a:pt x="468773" y="657040"/>
                </a:lnTo>
                <a:lnTo>
                  <a:pt x="426685" y="674833"/>
                </a:lnTo>
                <a:lnTo>
                  <a:pt x="382359" y="687924"/>
                </a:lnTo>
                <a:lnTo>
                  <a:pt x="336103" y="696004"/>
                </a:lnTo>
                <a:lnTo>
                  <a:pt x="288226" y="698766"/>
                </a:lnTo>
                <a:lnTo>
                  <a:pt x="347961" y="698766"/>
                </a:lnTo>
                <a:lnTo>
                  <a:pt x="386473" y="692038"/>
                </a:lnTo>
                <a:lnTo>
                  <a:pt x="430798" y="678947"/>
                </a:lnTo>
                <a:lnTo>
                  <a:pt x="472885" y="661152"/>
                </a:lnTo>
                <a:lnTo>
                  <a:pt x="512426" y="638963"/>
                </a:lnTo>
                <a:lnTo>
                  <a:pt x="549112" y="612687"/>
                </a:lnTo>
                <a:lnTo>
                  <a:pt x="582636" y="582633"/>
                </a:lnTo>
                <a:lnTo>
                  <a:pt x="612689" y="549107"/>
                </a:lnTo>
                <a:lnTo>
                  <a:pt x="638964" y="512419"/>
                </a:lnTo>
                <a:lnTo>
                  <a:pt x="661153" y="472876"/>
                </a:lnTo>
                <a:lnTo>
                  <a:pt x="678947" y="430786"/>
                </a:lnTo>
                <a:lnTo>
                  <a:pt x="692038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7" y="244008"/>
                </a:lnTo>
                <a:lnTo>
                  <a:pt x="691838" y="197357"/>
                </a:lnTo>
                <a:lnTo>
                  <a:pt x="678510" y="152676"/>
                </a:lnTo>
                <a:lnTo>
                  <a:pt x="660403" y="110284"/>
                </a:lnTo>
                <a:lnTo>
                  <a:pt x="637833" y="70497"/>
                </a:lnTo>
                <a:lnTo>
                  <a:pt x="611120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47281" y="2337295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4" h="705485">
                <a:moveTo>
                  <a:pt x="410552" y="0"/>
                </a:moveTo>
                <a:lnTo>
                  <a:pt x="362673" y="2762"/>
                </a:lnTo>
                <a:lnTo>
                  <a:pt x="316415" y="10843"/>
                </a:lnTo>
                <a:lnTo>
                  <a:pt x="272088" y="23935"/>
                </a:lnTo>
                <a:lnTo>
                  <a:pt x="230000" y="41730"/>
                </a:lnTo>
                <a:lnTo>
                  <a:pt x="190458" y="63919"/>
                </a:lnTo>
                <a:lnTo>
                  <a:pt x="153771" y="90195"/>
                </a:lnTo>
                <a:lnTo>
                  <a:pt x="120246" y="120249"/>
                </a:lnTo>
                <a:lnTo>
                  <a:pt x="90192" y="153774"/>
                </a:lnTo>
                <a:lnTo>
                  <a:pt x="63917" y="190460"/>
                </a:lnTo>
                <a:lnTo>
                  <a:pt x="41728" y="230001"/>
                </a:lnTo>
                <a:lnTo>
                  <a:pt x="23934" y="272087"/>
                </a:lnTo>
                <a:lnTo>
                  <a:pt x="10842" y="316411"/>
                </a:lnTo>
                <a:lnTo>
                  <a:pt x="2762" y="362665"/>
                </a:lnTo>
                <a:lnTo>
                  <a:pt x="0" y="410540"/>
                </a:lnTo>
                <a:lnTo>
                  <a:pt x="2863" y="459289"/>
                </a:lnTo>
                <a:lnTo>
                  <a:pt x="11238" y="506346"/>
                </a:lnTo>
                <a:lnTo>
                  <a:pt x="24798" y="551387"/>
                </a:lnTo>
                <a:lnTo>
                  <a:pt x="43218" y="594088"/>
                </a:lnTo>
                <a:lnTo>
                  <a:pt x="66173" y="634123"/>
                </a:lnTo>
                <a:lnTo>
                  <a:pt x="93336" y="671169"/>
                </a:lnTo>
                <a:lnTo>
                  <a:pt x="124383" y="704900"/>
                </a:lnTo>
                <a:lnTo>
                  <a:pt x="90819" y="665760"/>
                </a:lnTo>
                <a:lnTo>
                  <a:pt x="62318" y="622585"/>
                </a:lnTo>
                <a:lnTo>
                  <a:pt x="39344" y="575837"/>
                </a:lnTo>
                <a:lnTo>
                  <a:pt x="22360" y="525977"/>
                </a:lnTo>
                <a:lnTo>
                  <a:pt x="11830" y="473467"/>
                </a:lnTo>
                <a:lnTo>
                  <a:pt x="8216" y="418769"/>
                </a:lnTo>
                <a:lnTo>
                  <a:pt x="10978" y="370889"/>
                </a:lnTo>
                <a:lnTo>
                  <a:pt x="19059" y="324632"/>
                </a:lnTo>
                <a:lnTo>
                  <a:pt x="32149" y="280305"/>
                </a:lnTo>
                <a:lnTo>
                  <a:pt x="49943" y="238217"/>
                </a:lnTo>
                <a:lnTo>
                  <a:pt x="72131" y="198675"/>
                </a:lnTo>
                <a:lnTo>
                  <a:pt x="98405" y="161988"/>
                </a:lnTo>
                <a:lnTo>
                  <a:pt x="128458" y="128463"/>
                </a:lnTo>
                <a:lnTo>
                  <a:pt x="161983" y="98409"/>
                </a:lnTo>
                <a:lnTo>
                  <a:pt x="198669" y="72134"/>
                </a:lnTo>
                <a:lnTo>
                  <a:pt x="238211" y="49945"/>
                </a:lnTo>
                <a:lnTo>
                  <a:pt x="280300" y="32151"/>
                </a:lnTo>
                <a:lnTo>
                  <a:pt x="324628" y="19059"/>
                </a:lnTo>
                <a:lnTo>
                  <a:pt x="370887" y="10978"/>
                </a:lnTo>
                <a:lnTo>
                  <a:pt x="418769" y="8216"/>
                </a:lnTo>
                <a:lnTo>
                  <a:pt x="489341" y="8216"/>
                </a:lnTo>
                <a:lnTo>
                  <a:pt x="459288" y="2865"/>
                </a:lnTo>
                <a:lnTo>
                  <a:pt x="410552" y="0"/>
                </a:lnTo>
                <a:close/>
              </a:path>
              <a:path w="705484" h="705485">
                <a:moveTo>
                  <a:pt x="489341" y="8216"/>
                </a:moveTo>
                <a:lnTo>
                  <a:pt x="418769" y="8216"/>
                </a:lnTo>
                <a:lnTo>
                  <a:pt x="473462" y="11830"/>
                </a:lnTo>
                <a:lnTo>
                  <a:pt x="525968" y="22363"/>
                </a:lnTo>
                <a:lnTo>
                  <a:pt x="575825" y="39350"/>
                </a:lnTo>
                <a:lnTo>
                  <a:pt x="622572" y="62328"/>
                </a:lnTo>
                <a:lnTo>
                  <a:pt x="665747" y="90831"/>
                </a:lnTo>
                <a:lnTo>
                  <a:pt x="704888" y="124396"/>
                </a:lnTo>
                <a:lnTo>
                  <a:pt x="671156" y="93352"/>
                </a:lnTo>
                <a:lnTo>
                  <a:pt x="634109" y="66189"/>
                </a:lnTo>
                <a:lnTo>
                  <a:pt x="594073" y="43231"/>
                </a:lnTo>
                <a:lnTo>
                  <a:pt x="551374" y="24807"/>
                </a:lnTo>
                <a:lnTo>
                  <a:pt x="506337" y="11243"/>
                </a:lnTo>
                <a:lnTo>
                  <a:pt x="489341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90982" y="2480995"/>
            <a:ext cx="534035" cy="534035"/>
          </a:xfrm>
          <a:custGeom>
            <a:avLst/>
            <a:gdLst/>
            <a:ahLst/>
            <a:cxnLst/>
            <a:rect l="l" t="t" r="r" b="b"/>
            <a:pathLst>
              <a:path w="534034" h="534035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2"/>
                </a:lnTo>
                <a:lnTo>
                  <a:pt x="95014" y="62832"/>
                </a:lnTo>
                <a:lnTo>
                  <a:pt x="62833" y="95012"/>
                </a:lnTo>
                <a:lnTo>
                  <a:pt x="36482" y="132262"/>
                </a:lnTo>
                <a:lnTo>
                  <a:pt x="16720" y="173823"/>
                </a:lnTo>
                <a:lnTo>
                  <a:pt x="4306" y="218935"/>
                </a:lnTo>
                <a:lnTo>
                  <a:pt x="0" y="266839"/>
                </a:lnTo>
                <a:lnTo>
                  <a:pt x="4306" y="314751"/>
                </a:lnTo>
                <a:lnTo>
                  <a:pt x="16720" y="359869"/>
                </a:lnTo>
                <a:lnTo>
                  <a:pt x="36482" y="401434"/>
                </a:lnTo>
                <a:lnTo>
                  <a:pt x="62833" y="438687"/>
                </a:lnTo>
                <a:lnTo>
                  <a:pt x="95014" y="470869"/>
                </a:lnTo>
                <a:lnTo>
                  <a:pt x="132266" y="497221"/>
                </a:lnTo>
                <a:lnTo>
                  <a:pt x="173829" y="516983"/>
                </a:lnTo>
                <a:lnTo>
                  <a:pt x="218944" y="529398"/>
                </a:lnTo>
                <a:lnTo>
                  <a:pt x="266852" y="533704"/>
                </a:lnTo>
                <a:lnTo>
                  <a:pt x="314753" y="529398"/>
                </a:lnTo>
                <a:lnTo>
                  <a:pt x="359865" y="516983"/>
                </a:lnTo>
                <a:lnTo>
                  <a:pt x="401427" y="497221"/>
                </a:lnTo>
                <a:lnTo>
                  <a:pt x="438679" y="470869"/>
                </a:lnTo>
                <a:lnTo>
                  <a:pt x="470862" y="438687"/>
                </a:lnTo>
                <a:lnTo>
                  <a:pt x="497216" y="401434"/>
                </a:lnTo>
                <a:lnTo>
                  <a:pt x="516981" y="359869"/>
                </a:lnTo>
                <a:lnTo>
                  <a:pt x="529397" y="314751"/>
                </a:lnTo>
                <a:lnTo>
                  <a:pt x="533704" y="266839"/>
                </a:lnTo>
                <a:lnTo>
                  <a:pt x="529397" y="218935"/>
                </a:lnTo>
                <a:lnTo>
                  <a:pt x="516981" y="173823"/>
                </a:lnTo>
                <a:lnTo>
                  <a:pt x="497216" y="132262"/>
                </a:lnTo>
                <a:lnTo>
                  <a:pt x="470862" y="95012"/>
                </a:lnTo>
                <a:lnTo>
                  <a:pt x="438679" y="62832"/>
                </a:lnTo>
                <a:lnTo>
                  <a:pt x="401427" y="36482"/>
                </a:lnTo>
                <a:lnTo>
                  <a:pt x="359865" y="16720"/>
                </a:lnTo>
                <a:lnTo>
                  <a:pt x="314753" y="4306"/>
                </a:lnTo>
                <a:lnTo>
                  <a:pt x="266852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67207" y="2557233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4" h="457835">
                <a:moveTo>
                  <a:pt x="0" y="377113"/>
                </a:moveTo>
                <a:lnTo>
                  <a:pt x="39754" y="410569"/>
                </a:lnTo>
                <a:lnTo>
                  <a:pt x="85521" y="435868"/>
                </a:lnTo>
                <a:lnTo>
                  <a:pt x="136184" y="451878"/>
                </a:lnTo>
                <a:lnTo>
                  <a:pt x="190626" y="457466"/>
                </a:lnTo>
                <a:lnTo>
                  <a:pt x="236252" y="453364"/>
                </a:lnTo>
                <a:lnTo>
                  <a:pt x="186512" y="453364"/>
                </a:lnTo>
                <a:lnTo>
                  <a:pt x="133543" y="448076"/>
                </a:lnTo>
                <a:lnTo>
                  <a:pt x="84116" y="432908"/>
                </a:lnTo>
                <a:lnTo>
                  <a:pt x="39259" y="408905"/>
                </a:lnTo>
                <a:lnTo>
                  <a:pt x="0" y="377113"/>
                </a:lnTo>
                <a:close/>
              </a:path>
              <a:path w="457834" h="457835">
                <a:moveTo>
                  <a:pt x="377113" y="0"/>
                </a:moveTo>
                <a:lnTo>
                  <a:pt x="408912" y="39259"/>
                </a:lnTo>
                <a:lnTo>
                  <a:pt x="432919" y="84115"/>
                </a:lnTo>
                <a:lnTo>
                  <a:pt x="448088" y="133538"/>
                </a:lnTo>
                <a:lnTo>
                  <a:pt x="453377" y="186499"/>
                </a:lnTo>
                <a:lnTo>
                  <a:pt x="449069" y="234408"/>
                </a:lnTo>
                <a:lnTo>
                  <a:pt x="436652" y="279524"/>
                </a:lnTo>
                <a:lnTo>
                  <a:pt x="416885" y="321088"/>
                </a:lnTo>
                <a:lnTo>
                  <a:pt x="390529" y="358342"/>
                </a:lnTo>
                <a:lnTo>
                  <a:pt x="358344" y="390525"/>
                </a:lnTo>
                <a:lnTo>
                  <a:pt x="321090" y="416878"/>
                </a:lnTo>
                <a:lnTo>
                  <a:pt x="279526" y="436642"/>
                </a:lnTo>
                <a:lnTo>
                  <a:pt x="234414" y="449057"/>
                </a:lnTo>
                <a:lnTo>
                  <a:pt x="186512" y="453364"/>
                </a:lnTo>
                <a:lnTo>
                  <a:pt x="236252" y="453364"/>
                </a:lnTo>
                <a:lnTo>
                  <a:pt x="283640" y="440745"/>
                </a:lnTo>
                <a:lnTo>
                  <a:pt x="325201" y="420983"/>
                </a:lnTo>
                <a:lnTo>
                  <a:pt x="362454" y="394631"/>
                </a:lnTo>
                <a:lnTo>
                  <a:pt x="394637" y="362449"/>
                </a:lnTo>
                <a:lnTo>
                  <a:pt x="420990" y="325196"/>
                </a:lnTo>
                <a:lnTo>
                  <a:pt x="440755" y="283631"/>
                </a:lnTo>
                <a:lnTo>
                  <a:pt x="453171" y="238513"/>
                </a:lnTo>
                <a:lnTo>
                  <a:pt x="457479" y="190601"/>
                </a:lnTo>
                <a:lnTo>
                  <a:pt x="451891" y="136175"/>
                </a:lnTo>
                <a:lnTo>
                  <a:pt x="435879" y="85513"/>
                </a:lnTo>
                <a:lnTo>
                  <a:pt x="410577" y="39745"/>
                </a:lnTo>
                <a:lnTo>
                  <a:pt x="3771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90982" y="2480995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2"/>
                </a:lnTo>
                <a:lnTo>
                  <a:pt x="95014" y="62832"/>
                </a:lnTo>
                <a:lnTo>
                  <a:pt x="62833" y="95012"/>
                </a:lnTo>
                <a:lnTo>
                  <a:pt x="36482" y="132262"/>
                </a:lnTo>
                <a:lnTo>
                  <a:pt x="16720" y="173823"/>
                </a:lnTo>
                <a:lnTo>
                  <a:pt x="4306" y="218935"/>
                </a:lnTo>
                <a:lnTo>
                  <a:pt x="0" y="266839"/>
                </a:lnTo>
                <a:lnTo>
                  <a:pt x="5744" y="322023"/>
                </a:lnTo>
                <a:lnTo>
                  <a:pt x="22188" y="373300"/>
                </a:lnTo>
                <a:lnTo>
                  <a:pt x="48150" y="419505"/>
                </a:lnTo>
                <a:lnTo>
                  <a:pt x="82448" y="459473"/>
                </a:lnTo>
                <a:lnTo>
                  <a:pt x="51471" y="420480"/>
                </a:lnTo>
                <a:lnTo>
                  <a:pt x="28098" y="376091"/>
                </a:lnTo>
                <a:lnTo>
                  <a:pt x="13336" y="327292"/>
                </a:lnTo>
                <a:lnTo>
                  <a:pt x="8191" y="275069"/>
                </a:lnTo>
                <a:lnTo>
                  <a:pt x="12498" y="227160"/>
                </a:lnTo>
                <a:lnTo>
                  <a:pt x="24913" y="182044"/>
                </a:lnTo>
                <a:lnTo>
                  <a:pt x="44678" y="140479"/>
                </a:lnTo>
                <a:lnTo>
                  <a:pt x="71031" y="103226"/>
                </a:lnTo>
                <a:lnTo>
                  <a:pt x="103215" y="71043"/>
                </a:lnTo>
                <a:lnTo>
                  <a:pt x="140470" y="44690"/>
                </a:lnTo>
                <a:lnTo>
                  <a:pt x="182037" y="24926"/>
                </a:lnTo>
                <a:lnTo>
                  <a:pt x="227156" y="12511"/>
                </a:lnTo>
                <a:lnTo>
                  <a:pt x="275069" y="8204"/>
                </a:lnTo>
                <a:lnTo>
                  <a:pt x="329685" y="8204"/>
                </a:lnTo>
                <a:lnTo>
                  <a:pt x="322029" y="5747"/>
                </a:lnTo>
                <a:lnTo>
                  <a:pt x="266852" y="0"/>
                </a:lnTo>
                <a:close/>
              </a:path>
              <a:path w="459740" h="459739">
                <a:moveTo>
                  <a:pt x="329685" y="8204"/>
                </a:moveTo>
                <a:lnTo>
                  <a:pt x="275069" y="8204"/>
                </a:lnTo>
                <a:lnTo>
                  <a:pt x="327285" y="13343"/>
                </a:lnTo>
                <a:lnTo>
                  <a:pt x="376081" y="28095"/>
                </a:lnTo>
                <a:lnTo>
                  <a:pt x="420473" y="51463"/>
                </a:lnTo>
                <a:lnTo>
                  <a:pt x="459473" y="82448"/>
                </a:lnTo>
                <a:lnTo>
                  <a:pt x="419505" y="48161"/>
                </a:lnTo>
                <a:lnTo>
                  <a:pt x="373302" y="22198"/>
                </a:lnTo>
                <a:lnTo>
                  <a:pt x="329685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788386" y="5585467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202163" y="4597621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latin typeface="Arial"/>
                <a:cs typeface="Arial"/>
              </a:rPr>
              <a:t>1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758594" y="3392895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latin typeface="Arial"/>
                <a:cs typeface="Arial"/>
              </a:rPr>
              <a:t>2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962740" y="2541323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latin typeface="Arial"/>
                <a:cs typeface="Arial"/>
              </a:rPr>
              <a:t>3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9" name="object 139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15093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chemeClr val="tx1"/>
                </a:solidFill>
                <a:latin typeface="Arial"/>
                <a:cs typeface="Arial"/>
              </a:rPr>
              <a:t>Sommai</a:t>
            </a:r>
            <a:r>
              <a:rPr sz="2500" b="1" spc="-110" dirty="0">
                <a:solidFill>
                  <a:schemeClr val="tx1"/>
                </a:solidFill>
                <a:latin typeface="Arial"/>
                <a:cs typeface="Arial"/>
              </a:rPr>
              <a:t>r</a:t>
            </a:r>
            <a:r>
              <a:rPr sz="2500" b="1" spc="40" dirty="0">
                <a:solidFill>
                  <a:schemeClr val="tx1"/>
                </a:solidFill>
                <a:latin typeface="Arial"/>
                <a:cs typeface="Arial"/>
              </a:rPr>
              <a:t>e</a:t>
            </a:r>
            <a:endParaRPr sz="25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43" name="object 143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9598824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latin typeface="Arial"/>
                <a:cs typeface="Arial"/>
              </a:rPr>
              <a:t>18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590601" y="2538487"/>
            <a:ext cx="252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/>
              <a:t>Chatbot</a:t>
            </a:r>
            <a:r>
              <a:rPr lang="fr-FR" dirty="0" smtClean="0"/>
              <a:t> </a:t>
            </a:r>
            <a:r>
              <a:rPr lang="fr-FR" dirty="0" err="1" smtClean="0"/>
              <a:t>overview</a:t>
            </a:r>
            <a:r>
              <a:rPr lang="fr-FR" dirty="0" smtClean="0"/>
              <a:t> &amp; Facteurs clefs de succès</a:t>
            </a:r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499" y="435203"/>
            <a:ext cx="754888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30" dirty="0">
                <a:solidFill>
                  <a:srgbClr val="E31837"/>
                </a:solidFill>
                <a:latin typeface="Arial"/>
                <a:cs typeface="Arial"/>
              </a:rPr>
              <a:t>Ces</a:t>
            </a:r>
            <a:r>
              <a:rPr sz="2500" b="1" spc="-13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40" dirty="0">
                <a:solidFill>
                  <a:srgbClr val="E31837"/>
                </a:solidFill>
                <a:latin typeface="Arial"/>
                <a:cs typeface="Arial"/>
              </a:rPr>
              <a:t>Marques</a:t>
            </a:r>
            <a:r>
              <a:rPr sz="25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45" dirty="0">
                <a:solidFill>
                  <a:srgbClr val="E31837"/>
                </a:solidFill>
                <a:latin typeface="Arial"/>
                <a:cs typeface="Arial"/>
              </a:rPr>
              <a:t>ont</a:t>
            </a:r>
            <a:r>
              <a:rPr sz="25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45" dirty="0">
                <a:solidFill>
                  <a:srgbClr val="E31837"/>
                </a:solidFill>
                <a:latin typeface="Arial"/>
                <a:cs typeface="Arial"/>
              </a:rPr>
              <a:t>lancé</a:t>
            </a:r>
            <a:r>
              <a:rPr sz="2500" b="1" spc="-13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65" dirty="0">
                <a:solidFill>
                  <a:srgbClr val="E31837"/>
                </a:solidFill>
                <a:latin typeface="Arial"/>
                <a:cs typeface="Arial"/>
              </a:rPr>
              <a:t>leur</a:t>
            </a:r>
            <a:r>
              <a:rPr sz="25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45" dirty="0">
                <a:solidFill>
                  <a:srgbClr val="E31837"/>
                </a:solidFill>
                <a:latin typeface="Arial"/>
                <a:cs typeface="Arial"/>
              </a:rPr>
              <a:t>chatbot...</a:t>
            </a:r>
            <a:r>
              <a:rPr sz="25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10" dirty="0">
                <a:solidFill>
                  <a:srgbClr val="E31837"/>
                </a:solidFill>
                <a:latin typeface="Arial"/>
                <a:cs typeface="Arial"/>
              </a:rPr>
              <a:t>et</a:t>
            </a:r>
            <a:r>
              <a:rPr sz="2500" b="1" spc="-13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90" dirty="0">
                <a:solidFill>
                  <a:srgbClr val="E31837"/>
                </a:solidFill>
                <a:latin typeface="Arial"/>
                <a:cs typeface="Arial"/>
              </a:rPr>
              <a:t>vous,</a:t>
            </a:r>
            <a:r>
              <a:rPr sz="25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75" dirty="0">
                <a:solidFill>
                  <a:srgbClr val="E31837"/>
                </a:solidFill>
                <a:latin typeface="Arial"/>
                <a:cs typeface="Arial"/>
              </a:rPr>
              <a:t>quelle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b="1" spc="-285" dirty="0">
                <a:solidFill>
                  <a:srgbClr val="E31837"/>
                </a:solidFill>
                <a:latin typeface="Arial"/>
                <a:cs typeface="Arial"/>
              </a:rPr>
              <a:t>« </a:t>
            </a:r>
            <a:r>
              <a:rPr sz="2500" b="1" spc="-40" dirty="0">
                <a:solidFill>
                  <a:srgbClr val="E31837"/>
                </a:solidFill>
                <a:latin typeface="Arial"/>
                <a:cs typeface="Arial"/>
              </a:rPr>
              <a:t>chatbot </a:t>
            </a:r>
            <a:r>
              <a:rPr sz="2500" b="1" spc="-55" dirty="0">
                <a:solidFill>
                  <a:srgbClr val="E31837"/>
                </a:solidFill>
                <a:latin typeface="Arial"/>
                <a:cs typeface="Arial"/>
              </a:rPr>
              <a:t>experience </a:t>
            </a:r>
            <a:r>
              <a:rPr sz="2500" b="1" spc="-285" dirty="0">
                <a:solidFill>
                  <a:srgbClr val="E31837"/>
                </a:solidFill>
                <a:latin typeface="Arial"/>
                <a:cs typeface="Arial"/>
              </a:rPr>
              <a:t>» </a:t>
            </a:r>
            <a:r>
              <a:rPr sz="2500" b="1" spc="-60" dirty="0">
                <a:solidFill>
                  <a:srgbClr val="E31837"/>
                </a:solidFill>
                <a:latin typeface="Arial"/>
                <a:cs typeface="Arial"/>
              </a:rPr>
              <a:t>pour </a:t>
            </a:r>
            <a:r>
              <a:rPr sz="2500" b="1" spc="-90" dirty="0">
                <a:solidFill>
                  <a:srgbClr val="E31837"/>
                </a:solidFill>
                <a:latin typeface="Arial"/>
                <a:cs typeface="Arial"/>
              </a:rPr>
              <a:t>vos </a:t>
            </a:r>
            <a:r>
              <a:rPr sz="2500" b="1" spc="-65" dirty="0">
                <a:solidFill>
                  <a:srgbClr val="E31837"/>
                </a:solidFill>
                <a:latin typeface="Arial"/>
                <a:cs typeface="Arial"/>
              </a:rPr>
              <a:t>clients </a:t>
            </a:r>
            <a:r>
              <a:rPr sz="2500" b="1" spc="-140" dirty="0" smtClean="0">
                <a:solidFill>
                  <a:srgbClr val="E31837"/>
                </a:solidFill>
                <a:latin typeface="Arial"/>
                <a:cs typeface="Arial"/>
              </a:rPr>
              <a:t>?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6199" y="1286357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9585325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19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25" y="1877849"/>
            <a:ext cx="2309813" cy="461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796" y="1930718"/>
            <a:ext cx="2233613" cy="44672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700" y="1877849"/>
            <a:ext cx="2286000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949" y="1877849"/>
            <a:ext cx="2500313" cy="461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15568" y="28165"/>
            <a:ext cx="4951730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10" dirty="0">
                <a:solidFill>
                  <a:srgbClr val="E31837"/>
                </a:solidFill>
                <a:latin typeface="Arial"/>
                <a:cs typeface="Arial"/>
              </a:rPr>
              <a:t>DO </a:t>
            </a:r>
            <a:r>
              <a:rPr sz="2500" b="1" spc="-95" dirty="0">
                <a:solidFill>
                  <a:srgbClr val="E31837"/>
                </a:solidFill>
                <a:latin typeface="Arial"/>
                <a:cs typeface="Arial"/>
              </a:rPr>
              <a:t>&amp;</a:t>
            </a:r>
            <a:r>
              <a:rPr sz="2500" b="1" spc="-24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80" dirty="0">
                <a:solidFill>
                  <a:srgbClr val="E31837"/>
                </a:solidFill>
                <a:latin typeface="Arial"/>
                <a:cs typeface="Arial"/>
              </a:rPr>
              <a:t>DON’T’s</a:t>
            </a:r>
            <a:endParaRPr sz="25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500" b="1" spc="-90" dirty="0">
                <a:solidFill>
                  <a:srgbClr val="E31837"/>
                </a:solidFill>
                <a:latin typeface="Arial"/>
                <a:cs typeface="Arial"/>
              </a:rPr>
              <a:t>Analyse </a:t>
            </a:r>
            <a:r>
              <a:rPr sz="2500" b="1" spc="-50" dirty="0">
                <a:solidFill>
                  <a:srgbClr val="E31837"/>
                </a:solidFill>
                <a:latin typeface="Arial"/>
                <a:cs typeface="Arial"/>
              </a:rPr>
              <a:t>comparative </a:t>
            </a:r>
            <a:r>
              <a:rPr sz="2500" b="1" spc="-10" dirty="0">
                <a:solidFill>
                  <a:srgbClr val="E31837"/>
                </a:solidFill>
                <a:latin typeface="Arial"/>
                <a:cs typeface="Arial"/>
              </a:rPr>
              <a:t>de </a:t>
            </a:r>
            <a:r>
              <a:rPr sz="2500" b="1" spc="-5" dirty="0">
                <a:solidFill>
                  <a:srgbClr val="E31837"/>
                </a:solidFill>
                <a:latin typeface="Arial"/>
                <a:cs typeface="Arial"/>
              </a:rPr>
              <a:t>2 </a:t>
            </a:r>
            <a:r>
              <a:rPr sz="2500" b="1" spc="-50" dirty="0">
                <a:solidFill>
                  <a:srgbClr val="E31837"/>
                </a:solidFill>
                <a:latin typeface="Arial"/>
                <a:cs typeface="Arial"/>
              </a:rPr>
              <a:t>bots</a:t>
            </a:r>
            <a:r>
              <a:rPr sz="2500" b="1" spc="-53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65" dirty="0">
                <a:solidFill>
                  <a:srgbClr val="E31837"/>
                </a:solidFill>
                <a:latin typeface="Arial"/>
                <a:cs typeface="Arial"/>
              </a:rPr>
              <a:t>US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90880" y="815565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2787" y="5577954"/>
            <a:ext cx="4613275" cy="0"/>
          </a:xfrm>
          <a:custGeom>
            <a:avLst/>
            <a:gdLst/>
            <a:ahLst/>
            <a:cxnLst/>
            <a:rect l="l" t="t" r="r" b="b"/>
            <a:pathLst>
              <a:path w="4613275">
                <a:moveTo>
                  <a:pt x="0" y="0"/>
                </a:moveTo>
                <a:lnTo>
                  <a:pt x="4612767" y="0"/>
                </a:lnTo>
              </a:path>
            </a:pathLst>
          </a:custGeom>
          <a:ln w="6350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85549" y="5577954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6350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77549" y="1712493"/>
            <a:ext cx="0" cy="536575"/>
          </a:xfrm>
          <a:custGeom>
            <a:avLst/>
            <a:gdLst/>
            <a:ahLst/>
            <a:cxnLst/>
            <a:rect l="l" t="t" r="r" b="b"/>
            <a:pathLst>
              <a:path h="536575">
                <a:moveTo>
                  <a:pt x="0" y="5360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485549" y="1712493"/>
            <a:ext cx="0" cy="536575"/>
          </a:xfrm>
          <a:custGeom>
            <a:avLst/>
            <a:gdLst/>
            <a:ahLst/>
            <a:cxnLst/>
            <a:rect l="l" t="t" r="r" b="b"/>
            <a:pathLst>
              <a:path h="536575">
                <a:moveTo>
                  <a:pt x="0" y="536079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0093553" y="1709318"/>
            <a:ext cx="0" cy="539750"/>
          </a:xfrm>
          <a:custGeom>
            <a:avLst/>
            <a:gdLst/>
            <a:ahLst/>
            <a:cxnLst/>
            <a:rect l="l" t="t" r="r" b="b"/>
            <a:pathLst>
              <a:path h="539750">
                <a:moveTo>
                  <a:pt x="0" y="539254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491899" y="1706143"/>
            <a:ext cx="4608195" cy="0"/>
          </a:xfrm>
          <a:custGeom>
            <a:avLst/>
            <a:gdLst/>
            <a:ahLst/>
            <a:cxnLst/>
            <a:rect l="l" t="t" r="r" b="b"/>
            <a:pathLst>
              <a:path w="4608195">
                <a:moveTo>
                  <a:pt x="0" y="0"/>
                </a:moveTo>
                <a:lnTo>
                  <a:pt x="4608004" y="0"/>
                </a:lnTo>
              </a:path>
            </a:pathLst>
          </a:custGeom>
          <a:ln w="635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485549" y="2248573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414693"/>
                </a:move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77549" y="2669616"/>
            <a:ext cx="0" cy="2905760"/>
          </a:xfrm>
          <a:custGeom>
            <a:avLst/>
            <a:gdLst/>
            <a:ahLst/>
            <a:cxnLst/>
            <a:rect l="l" t="t" r="r" b="b"/>
            <a:pathLst>
              <a:path h="2905760">
                <a:moveTo>
                  <a:pt x="0" y="2905163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85549" y="2669616"/>
            <a:ext cx="0" cy="2905760"/>
          </a:xfrm>
          <a:custGeom>
            <a:avLst/>
            <a:gdLst/>
            <a:ahLst/>
            <a:cxnLst/>
            <a:rect l="l" t="t" r="r" b="b"/>
            <a:pathLst>
              <a:path h="2905760">
                <a:moveTo>
                  <a:pt x="0" y="2905163"/>
                </a:moveTo>
                <a:lnTo>
                  <a:pt x="0" y="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0925" y="1387182"/>
            <a:ext cx="297815" cy="408940"/>
          </a:xfrm>
          <a:custGeom>
            <a:avLst/>
            <a:gdLst/>
            <a:ahLst/>
            <a:cxnLst/>
            <a:rect l="l" t="t" r="r" b="b"/>
            <a:pathLst>
              <a:path w="297814" h="408939">
                <a:moveTo>
                  <a:pt x="139636" y="0"/>
                </a:moveTo>
                <a:lnTo>
                  <a:pt x="109194" y="36868"/>
                </a:lnTo>
                <a:lnTo>
                  <a:pt x="106692" y="48971"/>
                </a:lnTo>
                <a:lnTo>
                  <a:pt x="103206" y="63397"/>
                </a:lnTo>
                <a:lnTo>
                  <a:pt x="97859" y="76882"/>
                </a:lnTo>
                <a:lnTo>
                  <a:pt x="90540" y="89458"/>
                </a:lnTo>
                <a:lnTo>
                  <a:pt x="81139" y="101155"/>
                </a:lnTo>
                <a:lnTo>
                  <a:pt x="70927" y="112759"/>
                </a:lnTo>
                <a:lnTo>
                  <a:pt x="51239" y="136643"/>
                </a:lnTo>
                <a:lnTo>
                  <a:pt x="40969" y="148183"/>
                </a:lnTo>
                <a:lnTo>
                  <a:pt x="34300" y="154255"/>
                </a:lnTo>
                <a:lnTo>
                  <a:pt x="27010" y="159737"/>
                </a:lnTo>
                <a:lnTo>
                  <a:pt x="19604" y="165128"/>
                </a:lnTo>
                <a:lnTo>
                  <a:pt x="12585" y="170929"/>
                </a:lnTo>
                <a:lnTo>
                  <a:pt x="123" y="230396"/>
                </a:lnTo>
                <a:lnTo>
                  <a:pt x="0" y="286143"/>
                </a:lnTo>
                <a:lnTo>
                  <a:pt x="118" y="334843"/>
                </a:lnTo>
                <a:lnTo>
                  <a:pt x="228" y="365074"/>
                </a:lnTo>
                <a:lnTo>
                  <a:pt x="5676" y="370776"/>
                </a:lnTo>
                <a:lnTo>
                  <a:pt x="32991" y="378493"/>
                </a:lnTo>
                <a:lnTo>
                  <a:pt x="85191" y="394233"/>
                </a:lnTo>
                <a:lnTo>
                  <a:pt x="115958" y="402103"/>
                </a:lnTo>
                <a:lnTo>
                  <a:pt x="147024" y="406938"/>
                </a:lnTo>
                <a:lnTo>
                  <a:pt x="178399" y="408436"/>
                </a:lnTo>
                <a:lnTo>
                  <a:pt x="210095" y="406298"/>
                </a:lnTo>
                <a:lnTo>
                  <a:pt x="251081" y="384013"/>
                </a:lnTo>
                <a:lnTo>
                  <a:pt x="259055" y="354971"/>
                </a:lnTo>
                <a:lnTo>
                  <a:pt x="259618" y="348219"/>
                </a:lnTo>
                <a:lnTo>
                  <a:pt x="261060" y="341515"/>
                </a:lnTo>
                <a:lnTo>
                  <a:pt x="263870" y="334843"/>
                </a:lnTo>
                <a:lnTo>
                  <a:pt x="267526" y="328188"/>
                </a:lnTo>
                <a:lnTo>
                  <a:pt x="271242" y="321536"/>
                </a:lnTo>
                <a:lnTo>
                  <a:pt x="274230" y="314871"/>
                </a:lnTo>
                <a:lnTo>
                  <a:pt x="275603" y="307917"/>
                </a:lnTo>
                <a:lnTo>
                  <a:pt x="275570" y="300774"/>
                </a:lnTo>
                <a:lnTo>
                  <a:pt x="275137" y="293496"/>
                </a:lnTo>
                <a:lnTo>
                  <a:pt x="275310" y="286143"/>
                </a:lnTo>
                <a:lnTo>
                  <a:pt x="276845" y="278758"/>
                </a:lnTo>
                <a:lnTo>
                  <a:pt x="279455" y="271403"/>
                </a:lnTo>
                <a:lnTo>
                  <a:pt x="282605" y="264132"/>
                </a:lnTo>
                <a:lnTo>
                  <a:pt x="285762" y="256997"/>
                </a:lnTo>
                <a:lnTo>
                  <a:pt x="288353" y="250875"/>
                </a:lnTo>
                <a:lnTo>
                  <a:pt x="283298" y="244601"/>
                </a:lnTo>
                <a:lnTo>
                  <a:pt x="283895" y="231876"/>
                </a:lnTo>
                <a:lnTo>
                  <a:pt x="286194" y="223748"/>
                </a:lnTo>
                <a:lnTo>
                  <a:pt x="288657" y="219138"/>
                </a:lnTo>
                <a:lnTo>
                  <a:pt x="294709" y="205167"/>
                </a:lnTo>
                <a:lnTo>
                  <a:pt x="297539" y="191115"/>
                </a:lnTo>
                <a:lnTo>
                  <a:pt x="296539" y="176997"/>
                </a:lnTo>
                <a:lnTo>
                  <a:pt x="291096" y="162826"/>
                </a:lnTo>
                <a:lnTo>
                  <a:pt x="282060" y="150592"/>
                </a:lnTo>
                <a:lnTo>
                  <a:pt x="270782" y="142160"/>
                </a:lnTo>
                <a:lnTo>
                  <a:pt x="257399" y="137362"/>
                </a:lnTo>
                <a:lnTo>
                  <a:pt x="244662" y="136256"/>
                </a:lnTo>
                <a:lnTo>
                  <a:pt x="208249" y="136256"/>
                </a:lnTo>
                <a:lnTo>
                  <a:pt x="172630" y="136131"/>
                </a:lnTo>
                <a:lnTo>
                  <a:pt x="191765" y="92374"/>
                </a:lnTo>
                <a:lnTo>
                  <a:pt x="195347" y="56182"/>
                </a:lnTo>
                <a:lnTo>
                  <a:pt x="192290" y="37655"/>
                </a:lnTo>
                <a:lnTo>
                  <a:pt x="185359" y="21902"/>
                </a:lnTo>
                <a:lnTo>
                  <a:pt x="173840" y="10112"/>
                </a:lnTo>
                <a:lnTo>
                  <a:pt x="158382" y="2679"/>
                </a:lnTo>
                <a:lnTo>
                  <a:pt x="139636" y="0"/>
                </a:lnTo>
                <a:close/>
              </a:path>
              <a:path w="297814" h="408939">
                <a:moveTo>
                  <a:pt x="242048" y="136029"/>
                </a:moveTo>
                <a:lnTo>
                  <a:pt x="225263" y="136243"/>
                </a:lnTo>
                <a:lnTo>
                  <a:pt x="208249" y="136256"/>
                </a:lnTo>
                <a:lnTo>
                  <a:pt x="244662" y="136256"/>
                </a:lnTo>
                <a:lnTo>
                  <a:pt x="242048" y="13602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90498" y="1558265"/>
            <a:ext cx="110353" cy="204073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757456" y="1010038"/>
            <a:ext cx="297815" cy="408940"/>
          </a:xfrm>
          <a:custGeom>
            <a:avLst/>
            <a:gdLst/>
            <a:ahLst/>
            <a:cxnLst/>
            <a:rect l="l" t="t" r="r" b="b"/>
            <a:pathLst>
              <a:path w="297815" h="408939">
                <a:moveTo>
                  <a:pt x="245980" y="272187"/>
                </a:moveTo>
                <a:lnTo>
                  <a:pt x="89290" y="272187"/>
                </a:lnTo>
                <a:lnTo>
                  <a:pt x="124909" y="272312"/>
                </a:lnTo>
                <a:lnTo>
                  <a:pt x="115263" y="292329"/>
                </a:lnTo>
                <a:lnTo>
                  <a:pt x="112374" y="298449"/>
                </a:lnTo>
                <a:lnTo>
                  <a:pt x="105785" y="316063"/>
                </a:lnTo>
                <a:lnTo>
                  <a:pt x="102382" y="334009"/>
                </a:lnTo>
                <a:lnTo>
                  <a:pt x="102194" y="352259"/>
                </a:lnTo>
                <a:lnTo>
                  <a:pt x="105249" y="370788"/>
                </a:lnTo>
                <a:lnTo>
                  <a:pt x="112185" y="386541"/>
                </a:lnTo>
                <a:lnTo>
                  <a:pt x="123704" y="398331"/>
                </a:lnTo>
                <a:lnTo>
                  <a:pt x="139159" y="405764"/>
                </a:lnTo>
                <a:lnTo>
                  <a:pt x="157903" y="408444"/>
                </a:lnTo>
                <a:lnTo>
                  <a:pt x="168128" y="406367"/>
                </a:lnTo>
                <a:lnTo>
                  <a:pt x="188345" y="371576"/>
                </a:lnTo>
                <a:lnTo>
                  <a:pt x="190847" y="359472"/>
                </a:lnTo>
                <a:lnTo>
                  <a:pt x="194333" y="345045"/>
                </a:lnTo>
                <a:lnTo>
                  <a:pt x="199680" y="331556"/>
                </a:lnTo>
                <a:lnTo>
                  <a:pt x="206999" y="318980"/>
                </a:lnTo>
                <a:lnTo>
                  <a:pt x="216400" y="307288"/>
                </a:lnTo>
                <a:lnTo>
                  <a:pt x="226612" y="295684"/>
                </a:lnTo>
                <a:lnTo>
                  <a:pt x="245980" y="272187"/>
                </a:lnTo>
                <a:close/>
              </a:path>
              <a:path w="297815" h="408939">
                <a:moveTo>
                  <a:pt x="119140" y="0"/>
                </a:moveTo>
                <a:lnTo>
                  <a:pt x="71032" y="5978"/>
                </a:lnTo>
                <a:lnTo>
                  <a:pt x="39984" y="39750"/>
                </a:lnTo>
                <a:lnTo>
                  <a:pt x="38484" y="53467"/>
                </a:lnTo>
                <a:lnTo>
                  <a:pt x="37921" y="60222"/>
                </a:lnTo>
                <a:lnTo>
                  <a:pt x="36479" y="66928"/>
                </a:lnTo>
                <a:lnTo>
                  <a:pt x="33669" y="73593"/>
                </a:lnTo>
                <a:lnTo>
                  <a:pt x="30013" y="80245"/>
                </a:lnTo>
                <a:lnTo>
                  <a:pt x="26297" y="86900"/>
                </a:lnTo>
                <a:lnTo>
                  <a:pt x="23309" y="93573"/>
                </a:lnTo>
                <a:lnTo>
                  <a:pt x="21936" y="100526"/>
                </a:lnTo>
                <a:lnTo>
                  <a:pt x="21969" y="107670"/>
                </a:lnTo>
                <a:lnTo>
                  <a:pt x="22402" y="114947"/>
                </a:lnTo>
                <a:lnTo>
                  <a:pt x="22229" y="122300"/>
                </a:lnTo>
                <a:lnTo>
                  <a:pt x="20694" y="129685"/>
                </a:lnTo>
                <a:lnTo>
                  <a:pt x="18084" y="137040"/>
                </a:lnTo>
                <a:lnTo>
                  <a:pt x="14934" y="144312"/>
                </a:lnTo>
                <a:lnTo>
                  <a:pt x="11777" y="151446"/>
                </a:lnTo>
                <a:lnTo>
                  <a:pt x="9186" y="157568"/>
                </a:lnTo>
                <a:lnTo>
                  <a:pt x="14241" y="163842"/>
                </a:lnTo>
                <a:lnTo>
                  <a:pt x="13644" y="176567"/>
                </a:lnTo>
                <a:lnTo>
                  <a:pt x="11345" y="184695"/>
                </a:lnTo>
                <a:lnTo>
                  <a:pt x="8882" y="189292"/>
                </a:lnTo>
                <a:lnTo>
                  <a:pt x="2830" y="203271"/>
                </a:lnTo>
                <a:lnTo>
                  <a:pt x="0" y="217326"/>
                </a:lnTo>
                <a:lnTo>
                  <a:pt x="1000" y="231446"/>
                </a:lnTo>
                <a:lnTo>
                  <a:pt x="6443" y="245617"/>
                </a:lnTo>
                <a:lnTo>
                  <a:pt x="15478" y="257851"/>
                </a:lnTo>
                <a:lnTo>
                  <a:pt x="26757" y="266283"/>
                </a:lnTo>
                <a:lnTo>
                  <a:pt x="40140" y="271081"/>
                </a:lnTo>
                <a:lnTo>
                  <a:pt x="55491" y="272414"/>
                </a:lnTo>
                <a:lnTo>
                  <a:pt x="72275" y="272200"/>
                </a:lnTo>
                <a:lnTo>
                  <a:pt x="245980" y="272187"/>
                </a:lnTo>
                <a:lnTo>
                  <a:pt x="277935" y="243320"/>
                </a:lnTo>
                <a:lnTo>
                  <a:pt x="284954" y="237527"/>
                </a:lnTo>
                <a:lnTo>
                  <a:pt x="297340" y="184695"/>
                </a:lnTo>
                <a:lnTo>
                  <a:pt x="297465" y="163842"/>
                </a:lnTo>
                <a:lnTo>
                  <a:pt x="297358" y="53467"/>
                </a:lnTo>
                <a:lnTo>
                  <a:pt x="297324" y="43369"/>
                </a:lnTo>
                <a:lnTo>
                  <a:pt x="291863" y="37667"/>
                </a:lnTo>
                <a:lnTo>
                  <a:pt x="264548" y="29944"/>
                </a:lnTo>
                <a:lnTo>
                  <a:pt x="212348" y="14210"/>
                </a:lnTo>
                <a:lnTo>
                  <a:pt x="181581" y="6333"/>
                </a:lnTo>
                <a:lnTo>
                  <a:pt x="150515" y="1496"/>
                </a:lnTo>
                <a:lnTo>
                  <a:pt x="119140" y="0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74535" y="1042881"/>
            <a:ext cx="110416" cy="204065"/>
          </a:xfrm>
          <a:prstGeom prst="rect">
            <a:avLst/>
          </a:prstGeom>
          <a:solidFill>
            <a:schemeClr val="tx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585325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36" name="Image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694" y="863860"/>
            <a:ext cx="2500313" cy="461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7" name="object 29"/>
          <p:cNvSpPr txBox="1"/>
          <p:nvPr/>
        </p:nvSpPr>
        <p:spPr>
          <a:xfrm>
            <a:off x="367693" y="2913182"/>
            <a:ext cx="4589018" cy="4554067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12700" rIns="0" bIns="0" rtlCol="0">
            <a:spAutoFit/>
          </a:bodyPr>
          <a:lstStyle/>
          <a:p>
            <a:pPr marL="62865" algn="ctr">
              <a:lnSpc>
                <a:spcPct val="100000"/>
              </a:lnSpc>
              <a:spcBef>
                <a:spcPts val="100"/>
              </a:spcBef>
            </a:pPr>
            <a:r>
              <a:rPr lang="fr-FR" b="1" spc="30" dirty="0" smtClean="0">
                <a:latin typeface="Arial"/>
                <a:cs typeface="Arial"/>
              </a:rPr>
              <a:t>MESSENKA</a:t>
            </a:r>
            <a:endParaRPr b="1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00"/>
              </a:spcBef>
            </a:pPr>
            <a:r>
              <a:rPr b="1" spc="120" dirty="0">
                <a:latin typeface="Arial Black"/>
                <a:cs typeface="Arial Black"/>
              </a:rPr>
              <a:t>X </a:t>
            </a:r>
            <a:r>
              <a:rPr b="1" spc="140" dirty="0">
                <a:latin typeface="Trebuchet MS"/>
                <a:cs typeface="Trebuchet MS"/>
              </a:rPr>
              <a:t>90% </a:t>
            </a:r>
            <a:r>
              <a:rPr b="1" spc="25" dirty="0">
                <a:latin typeface="Trebuchet MS"/>
                <a:cs typeface="Trebuchet MS"/>
              </a:rPr>
              <a:t>des </a:t>
            </a:r>
            <a:r>
              <a:rPr b="1" spc="5" dirty="0">
                <a:latin typeface="Trebuchet MS"/>
                <a:cs typeface="Trebuchet MS"/>
              </a:rPr>
              <a:t>demandes </a:t>
            </a:r>
            <a:r>
              <a:rPr b="1" spc="-10" dirty="0">
                <a:latin typeface="Trebuchet MS"/>
                <a:cs typeface="Trebuchet MS"/>
              </a:rPr>
              <a:t>de </a:t>
            </a:r>
            <a:r>
              <a:rPr b="1" spc="-30" dirty="0">
                <a:latin typeface="Trebuchet MS"/>
                <a:cs typeface="Trebuchet MS"/>
              </a:rPr>
              <a:t>contact </a:t>
            </a:r>
            <a:r>
              <a:rPr b="1" spc="-5" dirty="0">
                <a:latin typeface="Trebuchet MS"/>
                <a:cs typeface="Trebuchet MS"/>
              </a:rPr>
              <a:t>gérées</a:t>
            </a:r>
            <a:r>
              <a:rPr b="1" spc="-225" dirty="0">
                <a:latin typeface="Trebuchet MS"/>
                <a:cs typeface="Trebuchet MS"/>
              </a:rPr>
              <a:t> </a:t>
            </a:r>
            <a:r>
              <a:rPr b="1" spc="-110" dirty="0">
                <a:latin typeface="Trebuchet MS"/>
                <a:cs typeface="Trebuchet MS"/>
              </a:rPr>
              <a:t>:</a:t>
            </a:r>
            <a:endParaRPr b="1" dirty="0">
              <a:latin typeface="Trebuchet MS"/>
              <a:cs typeface="Trebuchet MS"/>
            </a:endParaRPr>
          </a:p>
          <a:p>
            <a:pPr marL="414020" indent="-149860">
              <a:lnSpc>
                <a:spcPct val="100000"/>
              </a:lnSpc>
              <a:spcBef>
                <a:spcPts val="260"/>
              </a:spcBef>
              <a:buChar char="-"/>
              <a:tabLst>
                <a:tab pos="414655" algn="l"/>
              </a:tabLst>
            </a:pPr>
            <a:r>
              <a:rPr b="1" spc="-10" dirty="0">
                <a:latin typeface="Arial"/>
                <a:cs typeface="Arial"/>
              </a:rPr>
              <a:t>commande </a:t>
            </a:r>
            <a:r>
              <a:rPr b="1" spc="-5" dirty="0">
                <a:latin typeface="Arial"/>
                <a:cs typeface="Arial"/>
              </a:rPr>
              <a:t>d’une</a:t>
            </a:r>
            <a:r>
              <a:rPr b="1" spc="65" dirty="0">
                <a:latin typeface="Arial"/>
                <a:cs typeface="Arial"/>
              </a:rPr>
              <a:t> </a:t>
            </a:r>
            <a:r>
              <a:rPr b="1" spc="-30" dirty="0">
                <a:latin typeface="Arial"/>
                <a:cs typeface="Arial"/>
              </a:rPr>
              <a:t>voiture</a:t>
            </a:r>
            <a:endParaRPr b="1" dirty="0">
              <a:latin typeface="Arial"/>
              <a:cs typeface="Arial"/>
            </a:endParaRPr>
          </a:p>
          <a:p>
            <a:pPr marL="414020" indent="-149860">
              <a:lnSpc>
                <a:spcPts val="1220"/>
              </a:lnSpc>
              <a:spcBef>
                <a:spcPts val="160"/>
              </a:spcBef>
              <a:buChar char="-"/>
              <a:tabLst>
                <a:tab pos="414655" algn="l"/>
              </a:tabLst>
            </a:pPr>
            <a:r>
              <a:rPr b="1" spc="-20" dirty="0">
                <a:latin typeface="Arial"/>
                <a:cs typeface="Arial"/>
              </a:rPr>
              <a:t>estimation </a:t>
            </a:r>
            <a:r>
              <a:rPr b="1" spc="-5" dirty="0">
                <a:latin typeface="Arial"/>
                <a:cs typeface="Arial"/>
              </a:rPr>
              <a:t>du </a:t>
            </a:r>
            <a:r>
              <a:rPr b="1" spc="-20" dirty="0">
                <a:latin typeface="Arial"/>
                <a:cs typeface="Arial"/>
              </a:rPr>
              <a:t>prix </a:t>
            </a:r>
            <a:r>
              <a:rPr b="1" spc="-15" dirty="0">
                <a:latin typeface="Arial"/>
                <a:cs typeface="Arial"/>
              </a:rPr>
              <a:t>de </a:t>
            </a:r>
            <a:r>
              <a:rPr b="1" spc="-45" dirty="0">
                <a:latin typeface="Arial"/>
                <a:cs typeface="Arial"/>
              </a:rPr>
              <a:t>la</a:t>
            </a:r>
            <a:r>
              <a:rPr b="1" spc="200" dirty="0">
                <a:latin typeface="Arial"/>
                <a:cs typeface="Arial"/>
              </a:rPr>
              <a:t> </a:t>
            </a:r>
            <a:r>
              <a:rPr b="1" spc="-15" dirty="0">
                <a:latin typeface="Arial"/>
                <a:cs typeface="Arial"/>
              </a:rPr>
              <a:t>course</a:t>
            </a:r>
            <a:endParaRPr b="1" dirty="0">
              <a:latin typeface="Arial"/>
              <a:cs typeface="Arial"/>
            </a:endParaRPr>
          </a:p>
          <a:p>
            <a:pPr marL="404495" marR="40640" indent="-365125">
              <a:lnSpc>
                <a:spcPct val="83400"/>
              </a:lnSpc>
              <a:spcBef>
                <a:spcPts val="259"/>
              </a:spcBef>
            </a:pPr>
            <a:r>
              <a:rPr b="1" baseline="-2314" dirty="0">
                <a:latin typeface="Arial"/>
                <a:cs typeface="Arial"/>
              </a:rPr>
              <a:t>→ </a:t>
            </a:r>
            <a:r>
              <a:rPr b="1" spc="-45" dirty="0">
                <a:latin typeface="Arial"/>
                <a:cs typeface="Arial"/>
              </a:rPr>
              <a:t>Toutes </a:t>
            </a:r>
            <a:r>
              <a:rPr b="1" spc="-40" dirty="0">
                <a:latin typeface="Arial"/>
                <a:cs typeface="Arial"/>
              </a:rPr>
              <a:t>les </a:t>
            </a:r>
            <a:r>
              <a:rPr b="1" spc="-20" dirty="0">
                <a:latin typeface="Arial"/>
                <a:cs typeface="Arial"/>
              </a:rPr>
              <a:t>fonctionnalités </a:t>
            </a:r>
            <a:r>
              <a:rPr b="1" spc="-15" dirty="0">
                <a:latin typeface="Arial"/>
                <a:cs typeface="Arial"/>
              </a:rPr>
              <a:t>de l’application </a:t>
            </a:r>
            <a:r>
              <a:rPr b="1" spc="-10" dirty="0">
                <a:latin typeface="Arial"/>
                <a:cs typeface="Arial"/>
              </a:rPr>
              <a:t>sont </a:t>
            </a:r>
            <a:r>
              <a:rPr b="1" spc="-25" dirty="0">
                <a:latin typeface="Arial"/>
                <a:cs typeface="Arial"/>
              </a:rPr>
              <a:t>présentes  </a:t>
            </a:r>
            <a:r>
              <a:rPr b="1" spc="-20" dirty="0">
                <a:latin typeface="Arial"/>
                <a:cs typeface="Arial"/>
              </a:rPr>
              <a:t>dans </a:t>
            </a:r>
            <a:r>
              <a:rPr b="1" spc="-45" dirty="0">
                <a:latin typeface="Arial"/>
                <a:cs typeface="Arial"/>
              </a:rPr>
              <a:t>le </a:t>
            </a:r>
            <a:r>
              <a:rPr b="1" dirty="0">
                <a:latin typeface="Arial"/>
                <a:cs typeface="Arial"/>
              </a:rPr>
              <a:t>chatbot, </a:t>
            </a:r>
            <a:r>
              <a:rPr b="1" spc="30" dirty="0">
                <a:latin typeface="Arial"/>
                <a:cs typeface="Arial"/>
              </a:rPr>
              <a:t>plus </a:t>
            </a:r>
            <a:r>
              <a:rPr b="1" spc="25" dirty="0">
                <a:latin typeface="Arial"/>
                <a:cs typeface="Arial"/>
              </a:rPr>
              <a:t>besoin </a:t>
            </a:r>
            <a:r>
              <a:rPr b="1" spc="30" dirty="0">
                <a:latin typeface="Arial"/>
                <a:cs typeface="Arial"/>
              </a:rPr>
              <a:t>de </a:t>
            </a:r>
            <a:r>
              <a:rPr b="1" spc="20" dirty="0">
                <a:latin typeface="Arial"/>
                <a:cs typeface="Arial"/>
              </a:rPr>
              <a:t>télécharger</a:t>
            </a:r>
            <a:r>
              <a:rPr b="1" spc="245" dirty="0">
                <a:latin typeface="Arial"/>
                <a:cs typeface="Arial"/>
              </a:rPr>
              <a:t> </a:t>
            </a:r>
            <a:r>
              <a:rPr b="1" spc="35" dirty="0">
                <a:latin typeface="Arial"/>
                <a:cs typeface="Arial"/>
              </a:rPr>
              <a:t>l’application</a:t>
            </a:r>
            <a:endParaRPr b="1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b="1" dirty="0">
              <a:latin typeface="Times New Roman"/>
              <a:cs typeface="Times New Roman"/>
            </a:endParaRPr>
          </a:p>
          <a:p>
            <a:pPr marL="404495">
              <a:lnSpc>
                <a:spcPts val="1420"/>
              </a:lnSpc>
            </a:pPr>
            <a:r>
              <a:rPr b="1" spc="-20" dirty="0">
                <a:latin typeface="Trebuchet MS"/>
                <a:cs typeface="Trebuchet MS"/>
              </a:rPr>
              <a:t>Temps </a:t>
            </a:r>
            <a:r>
              <a:rPr b="1" spc="-15" dirty="0">
                <a:latin typeface="Trebuchet MS"/>
                <a:cs typeface="Trebuchet MS"/>
              </a:rPr>
              <a:t>moyen </a:t>
            </a:r>
            <a:r>
              <a:rPr b="1" spc="-10" dirty="0">
                <a:latin typeface="Trebuchet MS"/>
                <a:cs typeface="Trebuchet MS"/>
              </a:rPr>
              <a:t>de </a:t>
            </a:r>
            <a:r>
              <a:rPr b="1" spc="-30" dirty="0">
                <a:latin typeface="Trebuchet MS"/>
                <a:cs typeface="Trebuchet MS"/>
              </a:rPr>
              <a:t>prise </a:t>
            </a:r>
            <a:r>
              <a:rPr b="1" spc="-10" dirty="0">
                <a:latin typeface="Trebuchet MS"/>
                <a:cs typeface="Trebuchet MS"/>
              </a:rPr>
              <a:t>de </a:t>
            </a:r>
            <a:r>
              <a:rPr b="1" dirty="0">
                <a:latin typeface="Trebuchet MS"/>
                <a:cs typeface="Trebuchet MS"/>
              </a:rPr>
              <a:t>commande </a:t>
            </a:r>
            <a:r>
              <a:rPr b="1" spc="-35" dirty="0">
                <a:latin typeface="Trebuchet MS"/>
                <a:cs typeface="Trebuchet MS"/>
              </a:rPr>
              <a:t>divisé </a:t>
            </a:r>
            <a:r>
              <a:rPr b="1" spc="-30" dirty="0">
                <a:latin typeface="Trebuchet MS"/>
                <a:cs typeface="Trebuchet MS"/>
              </a:rPr>
              <a:t>par </a:t>
            </a:r>
            <a:r>
              <a:rPr b="1" spc="35" dirty="0">
                <a:latin typeface="Trebuchet MS"/>
                <a:cs typeface="Trebuchet MS"/>
              </a:rPr>
              <a:t>2 </a:t>
            </a:r>
            <a:r>
              <a:rPr b="1" spc="-60" dirty="0">
                <a:latin typeface="Trebuchet MS"/>
                <a:cs typeface="Trebuchet MS"/>
              </a:rPr>
              <a:t>(1 min,</a:t>
            </a:r>
            <a:r>
              <a:rPr b="1" spc="-20" dirty="0">
                <a:latin typeface="Trebuchet MS"/>
                <a:cs typeface="Trebuchet MS"/>
              </a:rPr>
              <a:t> </a:t>
            </a:r>
            <a:r>
              <a:rPr b="1" spc="35" dirty="0">
                <a:latin typeface="Trebuchet MS"/>
                <a:cs typeface="Trebuchet MS"/>
              </a:rPr>
              <a:t>7</a:t>
            </a:r>
            <a:endParaRPr b="1" dirty="0">
              <a:latin typeface="Trebuchet MS"/>
              <a:cs typeface="Trebuchet MS"/>
            </a:endParaRPr>
          </a:p>
          <a:p>
            <a:pPr marL="404495">
              <a:lnSpc>
                <a:spcPts val="1420"/>
              </a:lnSpc>
            </a:pPr>
            <a:r>
              <a:rPr b="1" spc="-20" dirty="0">
                <a:latin typeface="Arial"/>
                <a:cs typeface="Arial"/>
              </a:rPr>
              <a:t>étapes </a:t>
            </a:r>
            <a:r>
              <a:rPr b="1" spc="-45" dirty="0">
                <a:latin typeface="Arial"/>
                <a:cs typeface="Arial"/>
              </a:rPr>
              <a:t>via </a:t>
            </a:r>
            <a:r>
              <a:rPr b="1" spc="-15" dirty="0">
                <a:latin typeface="Arial"/>
                <a:cs typeface="Arial"/>
              </a:rPr>
              <a:t>l’application</a:t>
            </a:r>
            <a:r>
              <a:rPr b="1" spc="150" dirty="0">
                <a:latin typeface="Arial"/>
                <a:cs typeface="Arial"/>
              </a:rPr>
              <a:t> </a:t>
            </a:r>
            <a:r>
              <a:rPr b="1" spc="-40" dirty="0">
                <a:latin typeface="Arial"/>
                <a:cs typeface="Arial"/>
              </a:rPr>
              <a:t>Uber)</a:t>
            </a:r>
            <a:endParaRPr b="1" dirty="0">
              <a:latin typeface="Arial"/>
              <a:cs typeface="Arial"/>
            </a:endParaRPr>
          </a:p>
          <a:p>
            <a:pPr marL="264795" marR="14604" indent="-252095">
              <a:lnSpc>
                <a:spcPts val="1400"/>
              </a:lnSpc>
              <a:spcBef>
                <a:spcPts val="1175"/>
              </a:spcBef>
            </a:pPr>
            <a:r>
              <a:rPr b="1" spc="120" dirty="0">
                <a:latin typeface="Arial Black"/>
                <a:cs typeface="Arial Black"/>
              </a:rPr>
              <a:t>X </a:t>
            </a:r>
            <a:r>
              <a:rPr b="1" spc="-25" dirty="0">
                <a:latin typeface="Arial"/>
                <a:cs typeface="Arial"/>
              </a:rPr>
              <a:t>Possibilité </a:t>
            </a:r>
            <a:r>
              <a:rPr b="1" spc="-15" dirty="0">
                <a:latin typeface="Arial"/>
                <a:cs typeface="Arial"/>
              </a:rPr>
              <a:t>de </a:t>
            </a:r>
            <a:r>
              <a:rPr b="1" spc="-10" dirty="0">
                <a:latin typeface="Arial"/>
                <a:cs typeface="Arial"/>
              </a:rPr>
              <a:t>commander </a:t>
            </a:r>
            <a:r>
              <a:rPr b="1" spc="-25" dirty="0">
                <a:latin typeface="Arial"/>
                <a:cs typeface="Arial"/>
              </a:rPr>
              <a:t>un Uber </a:t>
            </a:r>
            <a:r>
              <a:rPr b="1" spc="30" dirty="0">
                <a:latin typeface="Arial"/>
                <a:cs typeface="Arial"/>
              </a:rPr>
              <a:t>depuis </a:t>
            </a:r>
            <a:r>
              <a:rPr b="1" spc="35" dirty="0">
                <a:latin typeface="Arial"/>
                <a:cs typeface="Arial"/>
              </a:rPr>
              <a:t>n’importe </a:t>
            </a:r>
            <a:r>
              <a:rPr b="1" spc="20" dirty="0">
                <a:latin typeface="Arial"/>
                <a:cs typeface="Arial"/>
              </a:rPr>
              <a:t>quelle  </a:t>
            </a:r>
            <a:r>
              <a:rPr b="1" spc="25" dirty="0">
                <a:latin typeface="Arial"/>
                <a:cs typeface="Arial"/>
              </a:rPr>
              <a:t>conversation </a:t>
            </a:r>
            <a:r>
              <a:rPr b="1" spc="-110" dirty="0">
                <a:latin typeface="Trebuchet MS"/>
                <a:cs typeface="Trebuchet MS"/>
              </a:rPr>
              <a:t>: </a:t>
            </a:r>
            <a:r>
              <a:rPr b="1" spc="30" dirty="0">
                <a:latin typeface="Trebuchet MS"/>
                <a:cs typeface="Trebuchet MS"/>
              </a:rPr>
              <a:t>pas </a:t>
            </a:r>
            <a:r>
              <a:rPr b="1" spc="-5" dirty="0">
                <a:latin typeface="Trebuchet MS"/>
                <a:cs typeface="Trebuchet MS"/>
              </a:rPr>
              <a:t>besoin </a:t>
            </a:r>
            <a:r>
              <a:rPr b="1" spc="-10" dirty="0">
                <a:latin typeface="Trebuchet MS"/>
                <a:cs typeface="Trebuchet MS"/>
              </a:rPr>
              <a:t>de </a:t>
            </a:r>
            <a:r>
              <a:rPr b="1" spc="-70" dirty="0">
                <a:latin typeface="Trebuchet MS"/>
                <a:cs typeface="Trebuchet MS"/>
              </a:rPr>
              <a:t>quitter </a:t>
            </a:r>
            <a:r>
              <a:rPr b="1" spc="-55" dirty="0">
                <a:latin typeface="Trebuchet MS"/>
                <a:cs typeface="Trebuchet MS"/>
              </a:rPr>
              <a:t>l’application </a:t>
            </a:r>
            <a:r>
              <a:rPr b="1" spc="-5" dirty="0">
                <a:latin typeface="Trebuchet MS"/>
                <a:cs typeface="Trebuchet MS"/>
              </a:rPr>
              <a:t>Messenger,  </a:t>
            </a:r>
            <a:r>
              <a:rPr b="1" spc="-35" dirty="0">
                <a:latin typeface="Arial"/>
                <a:cs typeface="Arial"/>
              </a:rPr>
              <a:t>ni </a:t>
            </a:r>
            <a:r>
              <a:rPr b="1" spc="-25" dirty="0">
                <a:latin typeface="Arial"/>
                <a:cs typeface="Arial"/>
              </a:rPr>
              <a:t>même </a:t>
            </a:r>
            <a:r>
              <a:rPr b="1" spc="-45" dirty="0">
                <a:latin typeface="Arial"/>
                <a:cs typeface="Arial"/>
              </a:rPr>
              <a:t>la</a:t>
            </a:r>
            <a:r>
              <a:rPr b="1" spc="14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conversation</a:t>
            </a:r>
            <a:endParaRPr b="1" dirty="0">
              <a:latin typeface="Arial"/>
              <a:cs typeface="Arial"/>
            </a:endParaRPr>
          </a:p>
          <a:p>
            <a:pPr marL="264795" marR="74295" indent="-252095">
              <a:lnSpc>
                <a:spcPts val="1400"/>
              </a:lnSpc>
              <a:spcBef>
                <a:spcPts val="1135"/>
              </a:spcBef>
            </a:pPr>
            <a:r>
              <a:rPr b="1" spc="120" dirty="0">
                <a:latin typeface="Arial Black"/>
                <a:cs typeface="Arial Black"/>
              </a:rPr>
              <a:t>X </a:t>
            </a:r>
            <a:r>
              <a:rPr b="1" spc="-30" dirty="0">
                <a:latin typeface="Arial"/>
                <a:cs typeface="Arial"/>
              </a:rPr>
              <a:t>Paiement </a:t>
            </a:r>
            <a:r>
              <a:rPr b="1" spc="-15" dirty="0">
                <a:latin typeface="Arial"/>
                <a:cs typeface="Arial"/>
              </a:rPr>
              <a:t>directement </a:t>
            </a:r>
            <a:r>
              <a:rPr b="1" spc="-45" dirty="0">
                <a:latin typeface="Arial"/>
                <a:cs typeface="Arial"/>
              </a:rPr>
              <a:t>via </a:t>
            </a:r>
            <a:r>
              <a:rPr b="1" spc="-25" dirty="0">
                <a:latin typeface="Arial"/>
                <a:cs typeface="Arial"/>
              </a:rPr>
              <a:t>Messenger </a:t>
            </a:r>
            <a:r>
              <a:rPr b="1" spc="-30" dirty="0">
                <a:latin typeface="Arial"/>
                <a:cs typeface="Arial"/>
              </a:rPr>
              <a:t>(partenariat </a:t>
            </a:r>
            <a:r>
              <a:rPr b="1" spc="-15" dirty="0">
                <a:latin typeface="Arial"/>
                <a:cs typeface="Arial"/>
              </a:rPr>
              <a:t>Facebook,  </a:t>
            </a:r>
            <a:r>
              <a:rPr b="1" spc="-50" dirty="0">
                <a:latin typeface="Arial"/>
                <a:cs typeface="Arial"/>
              </a:rPr>
              <a:t>Visa </a:t>
            </a:r>
            <a:r>
              <a:rPr b="1" spc="-70" dirty="0">
                <a:latin typeface="Arial"/>
                <a:cs typeface="Arial"/>
              </a:rPr>
              <a:t>&amp;</a:t>
            </a:r>
            <a:r>
              <a:rPr b="1" spc="105" dirty="0">
                <a:latin typeface="Arial"/>
                <a:cs typeface="Arial"/>
              </a:rPr>
              <a:t> </a:t>
            </a:r>
            <a:r>
              <a:rPr lang="fr-FR" b="1" spc="-40" dirty="0" err="1" smtClean="0">
                <a:latin typeface="Arial"/>
                <a:cs typeface="Arial"/>
              </a:rPr>
              <a:t>Messenka</a:t>
            </a:r>
            <a:r>
              <a:rPr b="1" spc="-40" dirty="0" smtClean="0">
                <a:latin typeface="Arial"/>
                <a:cs typeface="Arial"/>
              </a:rPr>
              <a:t>)</a:t>
            </a:r>
            <a:endParaRPr b="1" dirty="0">
              <a:latin typeface="Arial"/>
              <a:cs typeface="Arial"/>
            </a:endParaRPr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210" y="306717"/>
            <a:ext cx="3233115" cy="4619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9" name="object 27"/>
          <p:cNvSpPr txBox="1"/>
          <p:nvPr/>
        </p:nvSpPr>
        <p:spPr>
          <a:xfrm>
            <a:off x="5547213" y="2571037"/>
            <a:ext cx="4843107" cy="4896212"/>
          </a:xfrm>
          <a:prstGeom prst="rect">
            <a:avLst/>
          </a:prstGeom>
          <a:solidFill>
            <a:srgbClr val="FF0000"/>
          </a:solidFill>
        </p:spPr>
        <p:txBody>
          <a:bodyPr vert="horz" wrap="square" lIns="0" tIns="45720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360"/>
              </a:spcBef>
            </a:pPr>
            <a:r>
              <a:rPr lang="fr-FR" b="1" spc="120" dirty="0" smtClean="0">
                <a:latin typeface="Arial Black"/>
                <a:cs typeface="Arial Black"/>
              </a:rPr>
              <a:t>ALLAN-CORPO</a:t>
            </a:r>
          </a:p>
          <a:p>
            <a:pPr marL="26670">
              <a:lnSpc>
                <a:spcPct val="100000"/>
              </a:lnSpc>
              <a:spcBef>
                <a:spcPts val="360"/>
              </a:spcBef>
            </a:pPr>
            <a:r>
              <a:rPr b="1" spc="120" dirty="0" smtClean="0">
                <a:latin typeface="Arial Black"/>
                <a:cs typeface="Arial Black"/>
              </a:rPr>
              <a:t>X </a:t>
            </a:r>
            <a:r>
              <a:rPr b="1" spc="10" dirty="0" smtClean="0">
                <a:latin typeface="Arial"/>
                <a:cs typeface="Arial"/>
              </a:rPr>
              <a:t>Un </a:t>
            </a:r>
            <a:r>
              <a:rPr b="1" spc="55" dirty="0">
                <a:latin typeface="Arial"/>
                <a:cs typeface="Arial"/>
              </a:rPr>
              <a:t>bot </a:t>
            </a:r>
            <a:r>
              <a:rPr b="1" spc="35" dirty="0">
                <a:latin typeface="Arial"/>
                <a:cs typeface="Arial"/>
              </a:rPr>
              <a:t>qui </a:t>
            </a:r>
            <a:r>
              <a:rPr b="1" spc="10" dirty="0">
                <a:latin typeface="Arial"/>
                <a:cs typeface="Arial"/>
              </a:rPr>
              <a:t>gère le </a:t>
            </a:r>
            <a:r>
              <a:rPr b="1" spc="15" dirty="0">
                <a:latin typeface="Arial"/>
                <a:cs typeface="Arial"/>
              </a:rPr>
              <a:t>80/20 </a:t>
            </a:r>
            <a:r>
              <a:rPr b="1" spc="20" dirty="0">
                <a:latin typeface="Arial"/>
                <a:cs typeface="Arial"/>
              </a:rPr>
              <a:t>avec </a:t>
            </a:r>
            <a:r>
              <a:rPr b="1" spc="-5" dirty="0">
                <a:latin typeface="Arial"/>
                <a:cs typeface="Arial"/>
              </a:rPr>
              <a:t>3 </a:t>
            </a:r>
            <a:r>
              <a:rPr b="1" spc="30" dirty="0">
                <a:latin typeface="Arial"/>
                <a:cs typeface="Arial"/>
              </a:rPr>
              <a:t>actions possibles</a:t>
            </a:r>
            <a:r>
              <a:rPr b="1" spc="5" dirty="0">
                <a:latin typeface="Arial"/>
                <a:cs typeface="Arial"/>
              </a:rPr>
              <a:t> </a:t>
            </a:r>
            <a:r>
              <a:rPr b="1" dirty="0">
                <a:latin typeface="Arial"/>
                <a:cs typeface="Arial"/>
              </a:rPr>
              <a:t>:</a:t>
            </a:r>
          </a:p>
          <a:p>
            <a:pPr marL="427990" indent="-149225">
              <a:lnSpc>
                <a:spcPct val="100000"/>
              </a:lnSpc>
              <a:spcBef>
                <a:spcPts val="260"/>
              </a:spcBef>
              <a:buChar char="-"/>
              <a:tabLst>
                <a:tab pos="428625" algn="l"/>
              </a:tabLst>
            </a:pPr>
            <a:r>
              <a:rPr b="1" spc="-15" dirty="0">
                <a:latin typeface="Arial"/>
                <a:cs typeface="Arial"/>
              </a:rPr>
              <a:t>Commande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spc="-20" dirty="0">
                <a:latin typeface="Arial"/>
                <a:cs typeface="Arial"/>
              </a:rPr>
              <a:t>rapide</a:t>
            </a:r>
            <a:endParaRPr b="1" dirty="0">
              <a:latin typeface="Arial"/>
              <a:cs typeface="Arial"/>
            </a:endParaRPr>
          </a:p>
          <a:p>
            <a:pPr marL="427990" indent="-149225">
              <a:lnSpc>
                <a:spcPct val="100000"/>
              </a:lnSpc>
              <a:spcBef>
                <a:spcPts val="160"/>
              </a:spcBef>
              <a:buChar char="-"/>
              <a:tabLst>
                <a:tab pos="428625" algn="l"/>
              </a:tabLst>
            </a:pPr>
            <a:r>
              <a:rPr b="1" spc="-40" dirty="0">
                <a:latin typeface="Arial"/>
                <a:cs typeface="Arial"/>
              </a:rPr>
              <a:t>Dernière</a:t>
            </a:r>
            <a:r>
              <a:rPr b="1" spc="25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commande</a:t>
            </a:r>
            <a:endParaRPr b="1" dirty="0">
              <a:latin typeface="Arial"/>
              <a:cs typeface="Arial"/>
            </a:endParaRPr>
          </a:p>
          <a:p>
            <a:pPr marL="427990" indent="-149225">
              <a:lnSpc>
                <a:spcPct val="100000"/>
              </a:lnSpc>
              <a:spcBef>
                <a:spcPts val="160"/>
              </a:spcBef>
              <a:buChar char="-"/>
              <a:tabLst>
                <a:tab pos="428625" algn="l"/>
              </a:tabLst>
            </a:pPr>
            <a:r>
              <a:rPr b="1" spc="-45" dirty="0">
                <a:latin typeface="Arial"/>
                <a:cs typeface="Arial"/>
              </a:rPr>
              <a:t>Suivre </a:t>
            </a:r>
            <a:r>
              <a:rPr b="1" spc="-25" dirty="0">
                <a:latin typeface="Arial"/>
                <a:cs typeface="Arial"/>
              </a:rPr>
              <a:t>ma</a:t>
            </a:r>
            <a:r>
              <a:rPr b="1" spc="100" dirty="0">
                <a:latin typeface="Arial"/>
                <a:cs typeface="Arial"/>
              </a:rPr>
              <a:t> </a:t>
            </a:r>
            <a:r>
              <a:rPr b="1" spc="-10" dirty="0">
                <a:latin typeface="Arial"/>
                <a:cs typeface="Arial"/>
              </a:rPr>
              <a:t>commande</a:t>
            </a:r>
            <a:endParaRPr b="1" dirty="0">
              <a:latin typeface="Arial"/>
              <a:cs typeface="Arial"/>
            </a:endParaRPr>
          </a:p>
          <a:p>
            <a:pPr marL="26670">
              <a:lnSpc>
                <a:spcPts val="1420"/>
              </a:lnSpc>
              <a:spcBef>
                <a:spcPts val="1040"/>
              </a:spcBef>
            </a:pPr>
            <a:r>
              <a:rPr b="1" spc="120" dirty="0">
                <a:latin typeface="Arial Black"/>
                <a:cs typeface="Arial Black"/>
              </a:rPr>
              <a:t>X </a:t>
            </a:r>
            <a:r>
              <a:rPr b="1" spc="-10" dirty="0">
                <a:latin typeface="Trebuchet MS"/>
                <a:cs typeface="Trebuchet MS"/>
              </a:rPr>
              <a:t>Néce</a:t>
            </a:r>
            <a:r>
              <a:rPr b="1" spc="-10" dirty="0">
                <a:latin typeface="Arial"/>
                <a:cs typeface="Arial"/>
              </a:rPr>
              <a:t>ssité </a:t>
            </a:r>
            <a:r>
              <a:rPr b="1" spc="-15" dirty="0">
                <a:latin typeface="Arial"/>
                <a:cs typeface="Arial"/>
              </a:rPr>
              <a:t>de </a:t>
            </a:r>
            <a:r>
              <a:rPr b="1" spc="-35" dirty="0">
                <a:latin typeface="Arial"/>
                <a:cs typeface="Arial"/>
              </a:rPr>
              <a:t>se </a:t>
            </a:r>
            <a:r>
              <a:rPr b="1" spc="-20" dirty="0">
                <a:latin typeface="Arial"/>
                <a:cs typeface="Arial"/>
              </a:rPr>
              <a:t>logger </a:t>
            </a:r>
            <a:r>
              <a:rPr b="1" spc="-10" dirty="0">
                <a:latin typeface="Arial"/>
                <a:cs typeface="Arial"/>
              </a:rPr>
              <a:t>pour </a:t>
            </a:r>
            <a:r>
              <a:rPr b="1" spc="-15" dirty="0">
                <a:latin typeface="Arial"/>
                <a:cs typeface="Arial"/>
              </a:rPr>
              <a:t>accéder </a:t>
            </a:r>
            <a:r>
              <a:rPr b="1" spc="-35" dirty="0">
                <a:latin typeface="Arial"/>
                <a:cs typeface="Arial"/>
              </a:rPr>
              <a:t>au</a:t>
            </a:r>
            <a:r>
              <a:rPr b="1" spc="190" dirty="0">
                <a:latin typeface="Arial"/>
                <a:cs typeface="Arial"/>
              </a:rPr>
              <a:t> </a:t>
            </a:r>
            <a:r>
              <a:rPr b="1" spc="-30" dirty="0">
                <a:latin typeface="Arial"/>
                <a:cs typeface="Arial"/>
              </a:rPr>
              <a:t>service</a:t>
            </a:r>
            <a:endParaRPr b="1" dirty="0">
              <a:latin typeface="Arial"/>
              <a:cs typeface="Arial"/>
            </a:endParaRPr>
          </a:p>
          <a:p>
            <a:pPr marL="278765">
              <a:lnSpc>
                <a:spcPts val="1100"/>
              </a:lnSpc>
            </a:pPr>
            <a:r>
              <a:rPr b="1" spc="25" dirty="0">
                <a:latin typeface="Arial"/>
                <a:cs typeface="Arial"/>
              </a:rPr>
              <a:t>(impossibilité </a:t>
            </a:r>
            <a:r>
              <a:rPr b="1" spc="30" dirty="0">
                <a:latin typeface="Arial"/>
                <a:cs typeface="Arial"/>
              </a:rPr>
              <a:t>de </a:t>
            </a:r>
            <a:r>
              <a:rPr b="1" spc="20" dirty="0">
                <a:latin typeface="Arial"/>
                <a:cs typeface="Arial"/>
              </a:rPr>
              <a:t>créer un </a:t>
            </a:r>
            <a:r>
              <a:rPr b="1" spc="45" dirty="0">
                <a:latin typeface="Arial"/>
                <a:cs typeface="Arial"/>
              </a:rPr>
              <a:t>compte </a:t>
            </a:r>
            <a:r>
              <a:rPr b="1" spc="15" dirty="0">
                <a:latin typeface="Arial"/>
                <a:cs typeface="Arial"/>
              </a:rPr>
              <a:t>via</a:t>
            </a:r>
            <a:r>
              <a:rPr b="1" spc="30" dirty="0">
                <a:latin typeface="Arial"/>
                <a:cs typeface="Arial"/>
              </a:rPr>
              <a:t> </a:t>
            </a:r>
            <a:r>
              <a:rPr b="1" spc="25" dirty="0">
                <a:latin typeface="Arial"/>
                <a:cs typeface="Arial"/>
              </a:rPr>
              <a:t>bot)</a:t>
            </a:r>
            <a:endParaRPr b="1" dirty="0">
              <a:latin typeface="Arial"/>
              <a:cs typeface="Arial"/>
            </a:endParaRPr>
          </a:p>
          <a:p>
            <a:pPr marL="12700">
              <a:lnSpc>
                <a:spcPts val="2560"/>
              </a:lnSpc>
            </a:pPr>
            <a:r>
              <a:rPr b="1" baseline="-6944" dirty="0">
                <a:latin typeface="Arial"/>
                <a:cs typeface="Arial"/>
              </a:rPr>
              <a:t>→ </a:t>
            </a:r>
            <a:r>
              <a:rPr b="1" spc="10" dirty="0">
                <a:latin typeface="Arial"/>
                <a:cs typeface="Arial"/>
              </a:rPr>
              <a:t>P</a:t>
            </a:r>
            <a:r>
              <a:rPr b="1" spc="10" dirty="0">
                <a:latin typeface="Trebuchet MS"/>
                <a:cs typeface="Trebuchet MS"/>
              </a:rPr>
              <a:t>as </a:t>
            </a:r>
            <a:r>
              <a:rPr b="1" spc="-35" dirty="0">
                <a:latin typeface="Trebuchet MS"/>
                <a:cs typeface="Trebuchet MS"/>
              </a:rPr>
              <a:t>d’acquisition </a:t>
            </a:r>
            <a:r>
              <a:rPr b="1" spc="-10" dirty="0">
                <a:latin typeface="Trebuchet MS"/>
                <a:cs typeface="Trebuchet MS"/>
              </a:rPr>
              <a:t>de </a:t>
            </a:r>
            <a:r>
              <a:rPr b="1" spc="-15" dirty="0">
                <a:latin typeface="Trebuchet MS"/>
                <a:cs typeface="Trebuchet MS"/>
              </a:rPr>
              <a:t>nouveaux </a:t>
            </a:r>
            <a:r>
              <a:rPr b="1" spc="-45" dirty="0">
                <a:latin typeface="Trebuchet MS"/>
                <a:cs typeface="Trebuchet MS"/>
              </a:rPr>
              <a:t>clients</a:t>
            </a:r>
            <a:r>
              <a:rPr b="1" spc="-175" dirty="0">
                <a:latin typeface="Trebuchet MS"/>
                <a:cs typeface="Trebuchet MS"/>
              </a:rPr>
              <a:t> </a:t>
            </a:r>
            <a:r>
              <a:rPr b="1" spc="-5" dirty="0" smtClean="0">
                <a:latin typeface="Trebuchet MS"/>
                <a:cs typeface="Trebuchet MS"/>
              </a:rPr>
              <a:t>possible</a:t>
            </a:r>
            <a:endParaRPr lang="fr-FR" b="1" spc="-5" dirty="0" smtClean="0">
              <a:latin typeface="Trebuchet MS"/>
              <a:cs typeface="Trebuchet MS"/>
            </a:endParaRPr>
          </a:p>
          <a:p>
            <a:pPr marL="12700">
              <a:lnSpc>
                <a:spcPts val="2560"/>
              </a:lnSpc>
            </a:pPr>
            <a:r>
              <a:rPr lang="fr-FR" b="1" spc="120" dirty="0" smtClean="0">
                <a:latin typeface="Arial Black"/>
                <a:cs typeface="Arial Black"/>
              </a:rPr>
              <a:t>X </a:t>
            </a:r>
            <a:r>
              <a:rPr lang="fr-FR" b="1" spc="5" dirty="0" smtClean="0">
                <a:latin typeface="Arial"/>
                <a:cs typeface="Arial"/>
              </a:rPr>
              <a:t>Pas </a:t>
            </a:r>
            <a:r>
              <a:rPr lang="fr-FR" b="1" spc="30" dirty="0" smtClean="0">
                <a:latin typeface="Arial"/>
                <a:cs typeface="Arial"/>
              </a:rPr>
              <a:t>de connexion </a:t>
            </a:r>
            <a:r>
              <a:rPr lang="fr-FR" b="1" spc="10" dirty="0" smtClean="0">
                <a:latin typeface="Arial"/>
                <a:cs typeface="Arial"/>
              </a:rPr>
              <a:t>en </a:t>
            </a:r>
            <a:r>
              <a:rPr lang="fr-FR" b="1" spc="35" dirty="0" smtClean="0">
                <a:latin typeface="Arial"/>
                <a:cs typeface="Arial"/>
              </a:rPr>
              <a:t>temps </a:t>
            </a:r>
            <a:r>
              <a:rPr lang="fr-FR" b="1" spc="10" dirty="0" smtClean="0">
                <a:latin typeface="Arial"/>
                <a:cs typeface="Arial"/>
              </a:rPr>
              <a:t>réel </a:t>
            </a:r>
            <a:r>
              <a:rPr lang="fr-FR" b="1" spc="20" dirty="0" smtClean="0">
                <a:latin typeface="Arial"/>
                <a:cs typeface="Arial"/>
              </a:rPr>
              <a:t>avec</a:t>
            </a:r>
            <a:r>
              <a:rPr lang="fr-FR" b="1" spc="-50" dirty="0" smtClean="0">
                <a:latin typeface="Arial"/>
                <a:cs typeface="Arial"/>
              </a:rPr>
              <a:t> </a:t>
            </a:r>
            <a:r>
              <a:rPr lang="fr-FR" b="1" spc="10" dirty="0" smtClean="0">
                <a:latin typeface="Arial"/>
                <a:cs typeface="Arial"/>
              </a:rPr>
              <a:t>BDDC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b="1" baseline="-4629" dirty="0" smtClean="0">
                <a:latin typeface="Arial"/>
                <a:cs typeface="Arial"/>
              </a:rPr>
              <a:t>→ </a:t>
            </a:r>
            <a:r>
              <a:rPr lang="fr-FR" spc="-40" dirty="0" smtClean="0">
                <a:latin typeface="Arial"/>
                <a:cs typeface="Arial"/>
              </a:rPr>
              <a:t>Seul </a:t>
            </a:r>
            <a:r>
              <a:rPr lang="fr-FR" spc="-20" dirty="0" smtClean="0">
                <a:latin typeface="Arial"/>
                <a:cs typeface="Arial"/>
              </a:rPr>
              <a:t>client </a:t>
            </a:r>
            <a:r>
              <a:rPr lang="fr-FR" spc="-35" dirty="0" smtClean="0">
                <a:latin typeface="Arial"/>
                <a:cs typeface="Arial"/>
              </a:rPr>
              <a:t>offline </a:t>
            </a:r>
            <a:r>
              <a:rPr lang="fr-FR" spc="-10" dirty="0" smtClean="0">
                <a:latin typeface="Arial"/>
                <a:cs typeface="Arial"/>
              </a:rPr>
              <a:t>peut commander </a:t>
            </a:r>
            <a:r>
              <a:rPr lang="fr-FR" spc="-45" dirty="0" smtClean="0">
                <a:latin typeface="Arial"/>
                <a:cs typeface="Arial"/>
              </a:rPr>
              <a:t>via le</a:t>
            </a:r>
            <a:r>
              <a:rPr lang="fr-FR" spc="120" dirty="0" smtClean="0">
                <a:latin typeface="Arial"/>
                <a:cs typeface="Arial"/>
              </a:rPr>
              <a:t> </a:t>
            </a:r>
            <a:r>
              <a:rPr lang="fr-FR" spc="10" dirty="0" smtClean="0">
                <a:latin typeface="Arial"/>
                <a:cs typeface="Arial"/>
              </a:rPr>
              <a:t>bot…</a:t>
            </a:r>
            <a:endParaRPr lang="fr-FR" dirty="0" smtClean="0">
              <a:latin typeface="Arial"/>
              <a:cs typeface="Arial"/>
            </a:endParaRPr>
          </a:p>
          <a:p>
            <a:pPr marL="278765" marR="5080" indent="-252095">
              <a:lnSpc>
                <a:spcPts val="1400"/>
              </a:lnSpc>
              <a:spcBef>
                <a:spcPts val="935"/>
              </a:spcBef>
            </a:pPr>
            <a:r>
              <a:rPr lang="fr-FR" spc="120" dirty="0" smtClean="0">
                <a:latin typeface="Arial Black"/>
                <a:cs typeface="Arial Black"/>
              </a:rPr>
              <a:t>X </a:t>
            </a:r>
            <a:r>
              <a:rPr lang="fr-FR" spc="15" dirty="0" smtClean="0">
                <a:latin typeface="Trebuchet MS"/>
                <a:cs typeface="Trebuchet MS"/>
              </a:rPr>
              <a:t>Un </a:t>
            </a:r>
            <a:r>
              <a:rPr lang="fr-FR" spc="-30" dirty="0" smtClean="0">
                <a:latin typeface="Trebuchet MS"/>
                <a:cs typeface="Trebuchet MS"/>
              </a:rPr>
              <a:t>bot </a:t>
            </a:r>
            <a:r>
              <a:rPr lang="fr-FR" spc="-50" dirty="0" smtClean="0">
                <a:latin typeface="Trebuchet MS"/>
                <a:cs typeface="Trebuchet MS"/>
              </a:rPr>
              <a:t>mal </a:t>
            </a:r>
            <a:r>
              <a:rPr lang="fr-FR" spc="-40" dirty="0" smtClean="0">
                <a:latin typeface="Trebuchet MS"/>
                <a:cs typeface="Trebuchet MS"/>
              </a:rPr>
              <a:t>paramétré </a:t>
            </a:r>
            <a:r>
              <a:rPr lang="fr-FR" spc="-229" dirty="0" smtClean="0">
                <a:latin typeface="Trebuchet MS"/>
                <a:cs typeface="Trebuchet MS"/>
              </a:rPr>
              <a:t>/ </a:t>
            </a:r>
            <a:r>
              <a:rPr lang="fr-FR" spc="30" dirty="0" smtClean="0">
                <a:latin typeface="Trebuchet MS"/>
                <a:cs typeface="Trebuchet MS"/>
              </a:rPr>
              <a:t>pas </a:t>
            </a:r>
            <a:r>
              <a:rPr lang="fr-FR" spc="25" dirty="0" smtClean="0">
                <a:latin typeface="Trebuchet MS"/>
                <a:cs typeface="Trebuchet MS"/>
              </a:rPr>
              <a:t>assez </a:t>
            </a:r>
            <a:r>
              <a:rPr lang="fr-FR" spc="-45" dirty="0" smtClean="0">
                <a:latin typeface="Trebuchet MS"/>
                <a:cs typeface="Trebuchet MS"/>
              </a:rPr>
              <a:t>testé </a:t>
            </a:r>
            <a:r>
              <a:rPr lang="fr-FR" spc="-35" dirty="0" smtClean="0">
                <a:latin typeface="Trebuchet MS"/>
                <a:cs typeface="Trebuchet MS"/>
              </a:rPr>
              <a:t>(?) </a:t>
            </a:r>
            <a:r>
              <a:rPr lang="fr-FR" spc="-40" dirty="0" smtClean="0">
                <a:latin typeface="Trebuchet MS"/>
                <a:cs typeface="Trebuchet MS"/>
              </a:rPr>
              <a:t>qui </a:t>
            </a:r>
            <a:r>
              <a:rPr lang="fr-FR" spc="10" dirty="0" smtClean="0">
                <a:latin typeface="Arial"/>
                <a:cs typeface="Arial"/>
              </a:rPr>
              <a:t>génère une  </a:t>
            </a:r>
            <a:r>
              <a:rPr lang="fr-FR" spc="25" dirty="0" smtClean="0">
                <a:latin typeface="Arial"/>
                <a:cs typeface="Arial"/>
              </a:rPr>
              <a:t>grande </a:t>
            </a:r>
            <a:r>
              <a:rPr lang="fr-FR" spc="30" dirty="0" smtClean="0">
                <a:latin typeface="Arial"/>
                <a:cs typeface="Arial"/>
              </a:rPr>
              <a:t>insatisfaction client </a:t>
            </a:r>
            <a:r>
              <a:rPr lang="fr-FR" spc="-90" dirty="0" smtClean="0">
                <a:latin typeface="Trebuchet MS"/>
                <a:cs typeface="Trebuchet MS"/>
              </a:rPr>
              <a:t>(</a:t>
            </a:r>
            <a:r>
              <a:rPr lang="fr-FR" spc="-90" dirty="0" err="1" smtClean="0">
                <a:latin typeface="Trebuchet MS"/>
                <a:cs typeface="Trebuchet MS"/>
              </a:rPr>
              <a:t>cf</a:t>
            </a:r>
            <a:r>
              <a:rPr lang="fr-FR" spc="-90" dirty="0" smtClean="0">
                <a:latin typeface="Trebuchet MS"/>
                <a:cs typeface="Trebuchet MS"/>
              </a:rPr>
              <a:t> </a:t>
            </a:r>
            <a:r>
              <a:rPr lang="fr-FR" spc="-65" dirty="0" smtClean="0">
                <a:latin typeface="Trebuchet MS"/>
                <a:cs typeface="Trebuchet MS"/>
              </a:rPr>
              <a:t>Wall </a:t>
            </a:r>
            <a:r>
              <a:rPr lang="fr-FR" spc="5" dirty="0" smtClean="0">
                <a:latin typeface="Trebuchet MS"/>
                <a:cs typeface="Trebuchet MS"/>
              </a:rPr>
              <a:t>Facebook </a:t>
            </a:r>
            <a:r>
              <a:rPr lang="fr-FR" spc="-10" dirty="0" smtClean="0">
                <a:latin typeface="Trebuchet MS"/>
                <a:cs typeface="Trebuchet MS"/>
              </a:rPr>
              <a:t>de </a:t>
            </a:r>
            <a:r>
              <a:rPr lang="fr-FR" spc="-70" dirty="0" smtClean="0">
                <a:latin typeface="Trebuchet MS"/>
                <a:cs typeface="Trebuchet MS"/>
              </a:rPr>
              <a:t>la</a:t>
            </a:r>
            <a:r>
              <a:rPr lang="fr-FR" spc="-55" dirty="0" smtClean="0">
                <a:latin typeface="Trebuchet MS"/>
                <a:cs typeface="Trebuchet MS"/>
              </a:rPr>
              <a:t> </a:t>
            </a:r>
            <a:r>
              <a:rPr lang="fr-FR" spc="-45" dirty="0" smtClean="0">
                <a:latin typeface="Trebuchet MS"/>
                <a:cs typeface="Trebuchet MS"/>
              </a:rPr>
              <a:t>marque)</a:t>
            </a:r>
            <a:endParaRPr lang="fr-FR" dirty="0" smtClean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40769" y="4958186"/>
            <a:ext cx="2508935" cy="49677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2825035" y="4806614"/>
            <a:ext cx="704913" cy="704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3073779" y="4989039"/>
            <a:ext cx="2654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11893" y="4958186"/>
            <a:ext cx="1022985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40" dirty="0">
                <a:solidFill>
                  <a:srgbClr val="FFFFFF"/>
                </a:solidFill>
                <a:latin typeface="Arial"/>
                <a:cs typeface="Arial"/>
              </a:rPr>
              <a:t>Ton </a:t>
            </a:r>
            <a:r>
              <a:rPr sz="1400" spc="5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1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Voice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2869" y="6467506"/>
            <a:ext cx="3016338" cy="496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3312336" y="6339040"/>
            <a:ext cx="704913" cy="70492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ctr"/>
            <a:endParaRPr sz="1400" dirty="0"/>
          </a:p>
        </p:txBody>
      </p:sp>
      <p:sp>
        <p:nvSpPr>
          <p:cNvPr id="14" name="object 14"/>
          <p:cNvSpPr txBox="1"/>
          <p:nvPr/>
        </p:nvSpPr>
        <p:spPr>
          <a:xfrm>
            <a:off x="3532078" y="5115800"/>
            <a:ext cx="2654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77029" y="6602085"/>
            <a:ext cx="70358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Sécurité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76752" y="3096363"/>
            <a:ext cx="2001507" cy="49677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2212828" y="2923747"/>
            <a:ext cx="704926" cy="70491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 txBox="1"/>
          <p:nvPr/>
        </p:nvSpPr>
        <p:spPr>
          <a:xfrm>
            <a:off x="2484274" y="3206274"/>
            <a:ext cx="2654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7268" y="3230936"/>
            <a:ext cx="112141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20" dirty="0">
                <a:solidFill>
                  <a:srgbClr val="FFFFFF"/>
                </a:solidFill>
                <a:latin typeface="Arial"/>
                <a:cs typeface="Arial"/>
              </a:rPr>
              <a:t>Exhaustiavité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79933" y="1182739"/>
            <a:ext cx="1494104" cy="49678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1591883" y="1049324"/>
            <a:ext cx="704913" cy="7049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 txBox="1"/>
          <p:nvPr/>
        </p:nvSpPr>
        <p:spPr>
          <a:xfrm>
            <a:off x="1821332" y="1193983"/>
            <a:ext cx="2654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69572" y="1341443"/>
            <a:ext cx="499109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Utilité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568247" y="42735"/>
            <a:ext cx="68980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5" dirty="0">
                <a:solidFill>
                  <a:srgbClr val="E31837"/>
                </a:solidFill>
                <a:latin typeface="Arial"/>
                <a:cs typeface="Arial"/>
              </a:rPr>
              <a:t>Facteurs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55" dirty="0">
                <a:solidFill>
                  <a:srgbClr val="E31837"/>
                </a:solidFill>
                <a:latin typeface="Arial"/>
                <a:cs typeface="Arial"/>
              </a:rPr>
              <a:t>clefs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E31837"/>
                </a:solidFill>
                <a:latin typeface="Arial"/>
                <a:cs typeface="Arial"/>
              </a:rPr>
              <a:t>de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60" dirty="0">
                <a:solidFill>
                  <a:srgbClr val="E31837"/>
                </a:solidFill>
                <a:latin typeface="Arial"/>
                <a:cs typeface="Arial"/>
              </a:rPr>
              <a:t>succès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35" dirty="0">
                <a:solidFill>
                  <a:srgbClr val="E31837"/>
                </a:solidFill>
                <a:latin typeface="Arial"/>
                <a:cs typeface="Arial"/>
              </a:rPr>
              <a:t>au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45" dirty="0">
                <a:solidFill>
                  <a:srgbClr val="E31837"/>
                </a:solidFill>
                <a:latin typeface="Arial"/>
                <a:cs typeface="Arial"/>
              </a:rPr>
              <a:t>lancement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75" dirty="0">
                <a:solidFill>
                  <a:srgbClr val="E31837"/>
                </a:solidFill>
                <a:latin typeface="Arial"/>
                <a:cs typeface="Arial"/>
              </a:rPr>
              <a:t>d’un</a:t>
            </a:r>
            <a:r>
              <a:rPr sz="2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E31837"/>
                </a:solidFill>
                <a:latin typeface="Arial"/>
                <a:cs typeface="Arial"/>
              </a:rPr>
              <a:t>bot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568247" y="449135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 txBox="1"/>
          <p:nvPr/>
        </p:nvSpPr>
        <p:spPr>
          <a:xfrm>
            <a:off x="2631279" y="667208"/>
            <a:ext cx="5103537" cy="14593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>
              <a:lnSpc>
                <a:spcPct val="100000"/>
              </a:lnSpc>
              <a:spcBef>
                <a:spcPts val="100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A30C33"/>
                </a:solidFill>
                <a:latin typeface="Arial Black"/>
                <a:cs typeface="Arial Black"/>
              </a:rPr>
              <a:t>X	</a:t>
            </a:r>
            <a:r>
              <a:rPr sz="1400" spc="-10" dirty="0">
                <a:latin typeface="Arial"/>
                <a:cs typeface="Arial"/>
              </a:rPr>
              <a:t>Apporter de </a:t>
            </a:r>
            <a:r>
              <a:rPr sz="1400" spc="-40" dirty="0">
                <a:latin typeface="Arial"/>
                <a:cs typeface="Arial"/>
              </a:rPr>
              <a:t>la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valeur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ajoutée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immédiate </a:t>
            </a:r>
            <a:r>
              <a:rPr sz="1400" spc="-5" dirty="0">
                <a:solidFill>
                  <a:srgbClr val="A30C33"/>
                </a:solidFill>
                <a:latin typeface="Arial"/>
                <a:cs typeface="Arial"/>
              </a:rPr>
              <a:t>à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l’utilisateur </a:t>
            </a:r>
            <a:r>
              <a:rPr sz="1400" spc="-25" dirty="0">
                <a:latin typeface="Arial"/>
                <a:cs typeface="Arial"/>
              </a:rPr>
              <a:t>(suppression  </a:t>
            </a:r>
            <a:r>
              <a:rPr sz="1400" spc="-20" dirty="0">
                <a:latin typeface="Arial"/>
                <a:cs typeface="Arial"/>
              </a:rPr>
              <a:t>pain </a:t>
            </a:r>
            <a:r>
              <a:rPr sz="1400" spc="-45" dirty="0">
                <a:latin typeface="Arial"/>
                <a:cs typeface="Arial"/>
              </a:rPr>
              <a:t>UX, </a:t>
            </a:r>
            <a:r>
              <a:rPr sz="1400" spc="-25" dirty="0">
                <a:latin typeface="Arial"/>
                <a:cs typeface="Arial"/>
              </a:rPr>
              <a:t>gain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temps…).</a:t>
            </a:r>
            <a:endParaRPr sz="1400" dirty="0">
              <a:latin typeface="Arial"/>
              <a:cs typeface="Arial"/>
            </a:endParaRPr>
          </a:p>
          <a:p>
            <a:pPr marL="264160" marR="185420" indent="-252095">
              <a:lnSpc>
                <a:spcPct val="100000"/>
              </a:lnSpc>
              <a:spcBef>
                <a:spcPts val="565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A30C33"/>
                </a:solidFill>
                <a:latin typeface="Arial Black"/>
                <a:cs typeface="Arial Black"/>
              </a:rPr>
              <a:t>X	</a:t>
            </a:r>
            <a:r>
              <a:rPr sz="1400" spc="-30" dirty="0">
                <a:latin typeface="Arial"/>
                <a:cs typeface="Arial"/>
              </a:rPr>
              <a:t>Définir </a:t>
            </a:r>
            <a:r>
              <a:rPr sz="1400" spc="-5" dirty="0">
                <a:latin typeface="Arial"/>
                <a:cs typeface="Arial"/>
              </a:rPr>
              <a:t>1 </a:t>
            </a:r>
            <a:r>
              <a:rPr sz="1400" spc="-10" dirty="0">
                <a:latin typeface="Arial"/>
                <a:cs typeface="Arial"/>
              </a:rPr>
              <a:t>ou </a:t>
            </a:r>
            <a:r>
              <a:rPr sz="1400" spc="-5" dirty="0">
                <a:latin typeface="Arial"/>
                <a:cs typeface="Arial"/>
              </a:rPr>
              <a:t>2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use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cases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simples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et ciblés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30" dirty="0">
                <a:latin typeface="Arial"/>
                <a:cs typeface="Arial"/>
              </a:rPr>
              <a:t>ne </a:t>
            </a:r>
            <a:r>
              <a:rPr sz="1400" spc="-15" dirty="0">
                <a:latin typeface="Arial"/>
                <a:cs typeface="Arial"/>
              </a:rPr>
              <a:t>pas </a:t>
            </a:r>
            <a:r>
              <a:rPr sz="1400" spc="-25" dirty="0">
                <a:latin typeface="Arial"/>
                <a:cs typeface="Arial"/>
              </a:rPr>
              <a:t>lancer </a:t>
            </a:r>
            <a:r>
              <a:rPr sz="1400" spc="-20" dirty="0">
                <a:latin typeface="Arial"/>
                <a:cs typeface="Arial"/>
              </a:rPr>
              <a:t>un </a:t>
            </a:r>
            <a:r>
              <a:rPr sz="1400" spc="10" dirty="0">
                <a:latin typeface="Arial"/>
                <a:cs typeface="Arial"/>
              </a:rPr>
              <a:t>bot  </a:t>
            </a:r>
            <a:r>
              <a:rPr sz="1400" spc="-25" dirty="0">
                <a:latin typeface="Arial"/>
                <a:cs typeface="Arial"/>
              </a:rPr>
              <a:t>généraliste </a:t>
            </a:r>
            <a:r>
              <a:rPr sz="1400" spc="-15" dirty="0">
                <a:latin typeface="Arial"/>
                <a:cs typeface="Arial"/>
              </a:rPr>
              <a:t>qui </a:t>
            </a:r>
            <a:r>
              <a:rPr sz="1400" spc="-25" dirty="0">
                <a:latin typeface="Arial"/>
                <a:cs typeface="Arial"/>
              </a:rPr>
              <a:t>serait </a:t>
            </a:r>
            <a:r>
              <a:rPr sz="1400" spc="-15" dirty="0">
                <a:latin typeface="Arial"/>
                <a:cs typeface="Arial"/>
              </a:rPr>
              <a:t>peu pertinent </a:t>
            </a:r>
            <a:r>
              <a:rPr sz="1400" spc="-30" dirty="0">
                <a:latin typeface="Arial"/>
                <a:cs typeface="Arial"/>
              </a:rPr>
              <a:t>au</a:t>
            </a:r>
            <a:r>
              <a:rPr sz="1400" spc="-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démarrage.</a:t>
            </a:r>
            <a:endParaRPr sz="1400" dirty="0">
              <a:latin typeface="Arial"/>
              <a:cs typeface="Arial"/>
            </a:endParaRPr>
          </a:p>
          <a:p>
            <a:pPr marL="264160" marR="191135" indent="-252095">
              <a:lnSpc>
                <a:spcPct val="100000"/>
              </a:lnSpc>
              <a:spcBef>
                <a:spcPts val="565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A30C33"/>
                </a:solidFill>
                <a:latin typeface="Arial Black"/>
                <a:cs typeface="Arial Black"/>
              </a:rPr>
              <a:t>X	</a:t>
            </a:r>
            <a:r>
              <a:rPr sz="1400" spc="-10" dirty="0">
                <a:latin typeface="Arial"/>
                <a:cs typeface="Arial"/>
              </a:rPr>
              <a:t>Adopter </a:t>
            </a:r>
            <a:r>
              <a:rPr sz="1400" spc="-40" dirty="0">
                <a:latin typeface="Arial"/>
                <a:cs typeface="Arial"/>
              </a:rPr>
              <a:t>la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Culture </a:t>
            </a:r>
            <a:r>
              <a:rPr sz="1400" spc="35" dirty="0">
                <a:solidFill>
                  <a:srgbClr val="A30C33"/>
                </a:solidFill>
                <a:latin typeface="Arial"/>
                <a:cs typeface="Arial"/>
              </a:rPr>
              <a:t>du </a:t>
            </a:r>
            <a:r>
              <a:rPr sz="1400" spc="-15" dirty="0">
                <a:solidFill>
                  <a:srgbClr val="A30C33"/>
                </a:solidFill>
                <a:latin typeface="Arial"/>
                <a:cs typeface="Arial"/>
              </a:rPr>
              <a:t>Test </a:t>
            </a:r>
            <a:r>
              <a:rPr sz="1400" spc="-20" dirty="0">
                <a:solidFill>
                  <a:srgbClr val="A30C33"/>
                </a:solidFill>
                <a:latin typeface="Arial"/>
                <a:cs typeface="Arial"/>
              </a:rPr>
              <a:t>&amp;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Learn </a:t>
            </a:r>
            <a:r>
              <a:rPr sz="1400" spc="-30" dirty="0">
                <a:latin typeface="Arial"/>
                <a:cs typeface="Arial"/>
              </a:rPr>
              <a:t>en </a:t>
            </a:r>
            <a:r>
              <a:rPr sz="1400" spc="-20" dirty="0">
                <a:latin typeface="Arial"/>
                <a:cs typeface="Arial"/>
              </a:rPr>
              <a:t>définissant </a:t>
            </a:r>
            <a:r>
              <a:rPr sz="1400" spc="-10" dirty="0">
                <a:latin typeface="Arial"/>
                <a:cs typeface="Arial"/>
              </a:rPr>
              <a:t>notamment </a:t>
            </a:r>
            <a:r>
              <a:rPr sz="1400" spc="-35" dirty="0">
                <a:latin typeface="Arial"/>
                <a:cs typeface="Arial"/>
              </a:rPr>
              <a:t>les  </a:t>
            </a:r>
            <a:r>
              <a:rPr sz="1400" spc="-20" dirty="0">
                <a:latin typeface="Arial"/>
                <a:cs typeface="Arial"/>
              </a:rPr>
              <a:t>canaux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test </a:t>
            </a:r>
            <a:r>
              <a:rPr sz="1400" spc="-10" dirty="0">
                <a:latin typeface="Arial"/>
                <a:cs typeface="Arial"/>
              </a:rPr>
              <a:t>et de </a:t>
            </a:r>
            <a:r>
              <a:rPr sz="1400" spc="-30" dirty="0">
                <a:latin typeface="Arial"/>
                <a:cs typeface="Arial"/>
              </a:rPr>
              <a:t>roll</a:t>
            </a:r>
            <a:r>
              <a:rPr sz="1400" spc="1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out.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77492" y="2476365"/>
            <a:ext cx="4560161" cy="11669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47625" indent="-252095">
              <a:lnSpc>
                <a:spcPct val="100000"/>
              </a:lnSpc>
              <a:spcBef>
                <a:spcPts val="100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E31937"/>
                </a:solidFill>
                <a:latin typeface="Arial Black"/>
                <a:cs typeface="Arial Black"/>
              </a:rPr>
              <a:t>X	</a:t>
            </a:r>
            <a:r>
              <a:rPr sz="1400" spc="-45" dirty="0">
                <a:latin typeface="Trebuchet MS"/>
                <a:cs typeface="Trebuchet MS"/>
              </a:rPr>
              <a:t>Etre </a:t>
            </a:r>
            <a:r>
              <a:rPr sz="1400" spc="-70" dirty="0">
                <a:latin typeface="Trebuchet MS"/>
                <a:cs typeface="Trebuchet MS"/>
              </a:rPr>
              <a:t>le </a:t>
            </a:r>
            <a:r>
              <a:rPr sz="1400" spc="-10" dirty="0">
                <a:latin typeface="Trebuchet MS"/>
                <a:cs typeface="Trebuchet MS"/>
              </a:rPr>
              <a:t>plus </a:t>
            </a:r>
            <a:r>
              <a:rPr sz="1400" spc="-35" dirty="0">
                <a:latin typeface="Trebuchet MS"/>
                <a:cs typeface="Trebuchet MS"/>
              </a:rPr>
              <a:t>exhaustif </a:t>
            </a:r>
            <a:r>
              <a:rPr sz="1400" spc="-5" dirty="0">
                <a:latin typeface="Trebuchet MS"/>
                <a:cs typeface="Trebuchet MS"/>
              </a:rPr>
              <a:t>possible </a:t>
            </a:r>
            <a:r>
              <a:rPr sz="1400" spc="15" dirty="0">
                <a:latin typeface="Trebuchet MS"/>
                <a:cs typeface="Trebuchet MS"/>
              </a:rPr>
              <a:t>dans </a:t>
            </a:r>
            <a:r>
              <a:rPr sz="1400" spc="-20" dirty="0">
                <a:latin typeface="Trebuchet MS"/>
                <a:cs typeface="Trebuchet MS"/>
              </a:rPr>
              <a:t>les </a:t>
            </a:r>
            <a:r>
              <a:rPr sz="1400" spc="25" dirty="0">
                <a:solidFill>
                  <a:srgbClr val="E31837"/>
                </a:solidFill>
                <a:latin typeface="Arial"/>
                <a:cs typeface="Arial"/>
              </a:rPr>
              <a:t>cas </a:t>
            </a:r>
            <a:r>
              <a:rPr sz="1400" spc="10" dirty="0">
                <a:solidFill>
                  <a:srgbClr val="E31837"/>
                </a:solidFill>
                <a:latin typeface="Arial"/>
                <a:cs typeface="Arial"/>
              </a:rPr>
              <a:t>gérés </a:t>
            </a:r>
            <a:r>
              <a:rPr sz="1400" spc="20" dirty="0">
                <a:solidFill>
                  <a:srgbClr val="E31837"/>
                </a:solidFill>
                <a:latin typeface="Arial"/>
                <a:cs typeface="Arial"/>
              </a:rPr>
              <a:t>par l’arbre </a:t>
            </a:r>
            <a:r>
              <a:rPr sz="1400" spc="25" dirty="0">
                <a:solidFill>
                  <a:srgbClr val="E31837"/>
                </a:solidFill>
                <a:latin typeface="Arial"/>
                <a:cs typeface="Arial"/>
              </a:rPr>
              <a:t>de  </a:t>
            </a:r>
            <a:r>
              <a:rPr sz="1400" spc="20" dirty="0">
                <a:solidFill>
                  <a:srgbClr val="E31837"/>
                </a:solidFill>
                <a:latin typeface="Arial"/>
                <a:cs typeface="Arial"/>
              </a:rPr>
              <a:t>décisions</a:t>
            </a:r>
            <a:r>
              <a:rPr sz="1400" spc="20" dirty="0">
                <a:latin typeface="Arial"/>
                <a:cs typeface="Arial"/>
              </a:rPr>
              <a:t>.</a:t>
            </a:r>
            <a:endParaRPr sz="1400" dirty="0">
              <a:latin typeface="Arial"/>
              <a:cs typeface="Arial"/>
            </a:endParaRPr>
          </a:p>
          <a:p>
            <a:pPr marL="264160" marR="5080" indent="-252095">
              <a:lnSpc>
                <a:spcPct val="100000"/>
              </a:lnSpc>
              <a:spcBef>
                <a:spcPts val="565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E31937"/>
                </a:solidFill>
                <a:latin typeface="Arial Black"/>
                <a:cs typeface="Arial Black"/>
              </a:rPr>
              <a:t>X	</a:t>
            </a:r>
            <a:r>
              <a:rPr sz="1400" spc="-30" dirty="0">
                <a:latin typeface="Trebuchet MS"/>
                <a:cs typeface="Trebuchet MS"/>
              </a:rPr>
              <a:t>Prévoir </a:t>
            </a:r>
            <a:r>
              <a:rPr sz="1400" spc="20" dirty="0">
                <a:latin typeface="Trebuchet MS"/>
                <a:cs typeface="Trebuchet MS"/>
              </a:rPr>
              <a:t>dès </a:t>
            </a:r>
            <a:r>
              <a:rPr sz="1400" spc="15" dirty="0">
                <a:latin typeface="Trebuchet MS"/>
                <a:cs typeface="Trebuchet MS"/>
              </a:rPr>
              <a:t>V1 </a:t>
            </a:r>
            <a:r>
              <a:rPr sz="1400" spc="-20" dirty="0">
                <a:latin typeface="Trebuchet MS"/>
                <a:cs typeface="Trebuchet MS"/>
              </a:rPr>
              <a:t>une </a:t>
            </a:r>
            <a:r>
              <a:rPr sz="1400" spc="25" dirty="0">
                <a:solidFill>
                  <a:srgbClr val="E31837"/>
                </a:solidFill>
                <a:latin typeface="Arial"/>
                <a:cs typeface="Arial"/>
              </a:rPr>
              <a:t>compréhension </a:t>
            </a:r>
            <a:r>
              <a:rPr sz="1400" spc="10" dirty="0">
                <a:solidFill>
                  <a:srgbClr val="E31837"/>
                </a:solidFill>
                <a:latin typeface="Arial"/>
                <a:cs typeface="Arial"/>
              </a:rPr>
              <a:t>large </a:t>
            </a:r>
            <a:r>
              <a:rPr sz="1400" spc="35" dirty="0">
                <a:solidFill>
                  <a:srgbClr val="E31837"/>
                </a:solidFill>
                <a:latin typeface="Arial"/>
                <a:cs typeface="Arial"/>
              </a:rPr>
              <a:t>du </a:t>
            </a:r>
            <a:r>
              <a:rPr sz="1400" spc="30" dirty="0">
                <a:solidFill>
                  <a:srgbClr val="E31837"/>
                </a:solidFill>
                <a:latin typeface="Arial"/>
                <a:cs typeface="Arial"/>
              </a:rPr>
              <a:t>champ </a:t>
            </a:r>
            <a:r>
              <a:rPr sz="1400" spc="20" dirty="0">
                <a:solidFill>
                  <a:srgbClr val="E31837"/>
                </a:solidFill>
                <a:latin typeface="Arial"/>
                <a:cs typeface="Arial"/>
              </a:rPr>
              <a:t>lexical </a:t>
            </a:r>
            <a:r>
              <a:rPr sz="1400" spc="-15" dirty="0">
                <a:latin typeface="Arial"/>
                <a:cs typeface="Arial"/>
              </a:rPr>
              <a:t>des  </a:t>
            </a:r>
            <a:r>
              <a:rPr sz="1400" spc="-25" dirty="0">
                <a:latin typeface="Arial"/>
                <a:cs typeface="Arial"/>
              </a:rPr>
              <a:t>utilisateurs </a:t>
            </a:r>
            <a:r>
              <a:rPr sz="1400" spc="-20" dirty="0">
                <a:latin typeface="Arial"/>
                <a:cs typeface="Arial"/>
              </a:rPr>
              <a:t>cibles </a:t>
            </a:r>
            <a:r>
              <a:rPr sz="1400" spc="-30" dirty="0">
                <a:latin typeface="Arial"/>
                <a:cs typeface="Arial"/>
              </a:rPr>
              <a:t>(image, </a:t>
            </a:r>
            <a:r>
              <a:rPr sz="1400" spc="-20" dirty="0">
                <a:latin typeface="Arial"/>
                <a:cs typeface="Arial"/>
              </a:rPr>
              <a:t>abréviation,</a:t>
            </a:r>
            <a:r>
              <a:rPr sz="1400" spc="18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émoticônes…).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767996" y="3802638"/>
            <a:ext cx="4285680" cy="18902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5080" indent="-252095">
              <a:lnSpc>
                <a:spcPct val="100000"/>
              </a:lnSpc>
              <a:spcBef>
                <a:spcPts val="100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F58025"/>
                </a:solidFill>
                <a:latin typeface="Arial Black"/>
                <a:cs typeface="Arial Black"/>
              </a:rPr>
              <a:t>X	</a:t>
            </a:r>
            <a:r>
              <a:rPr sz="1400" spc="-30" dirty="0">
                <a:latin typeface="Arial"/>
                <a:cs typeface="Arial"/>
              </a:rPr>
              <a:t>Définir </a:t>
            </a:r>
            <a:r>
              <a:rPr sz="1400" spc="-40" dirty="0">
                <a:latin typeface="Arial"/>
                <a:cs typeface="Arial"/>
              </a:rPr>
              <a:t>le </a:t>
            </a:r>
            <a:r>
              <a:rPr sz="1400" spc="-95" dirty="0">
                <a:solidFill>
                  <a:srgbClr val="F58025"/>
                </a:solidFill>
                <a:latin typeface="Arial"/>
                <a:cs typeface="Arial"/>
              </a:rPr>
              <a:t>« </a:t>
            </a:r>
            <a:r>
              <a:rPr sz="1400" spc="25" dirty="0">
                <a:solidFill>
                  <a:srgbClr val="F58025"/>
                </a:solidFill>
                <a:latin typeface="Arial"/>
                <a:cs typeface="Arial"/>
              </a:rPr>
              <a:t>tempérament </a:t>
            </a:r>
            <a:r>
              <a:rPr sz="1400" spc="-95" dirty="0">
                <a:solidFill>
                  <a:srgbClr val="F58025"/>
                </a:solidFill>
                <a:latin typeface="Arial"/>
                <a:cs typeface="Arial"/>
              </a:rPr>
              <a:t>» </a:t>
            </a:r>
            <a:r>
              <a:rPr sz="1400" spc="35" dirty="0">
                <a:solidFill>
                  <a:srgbClr val="F58025"/>
                </a:solidFill>
                <a:latin typeface="Arial"/>
                <a:cs typeface="Arial"/>
              </a:rPr>
              <a:t>du </a:t>
            </a:r>
            <a:r>
              <a:rPr sz="1400" spc="45" dirty="0">
                <a:solidFill>
                  <a:srgbClr val="F58025"/>
                </a:solidFill>
                <a:latin typeface="Arial"/>
                <a:cs typeface="Arial"/>
              </a:rPr>
              <a:t>bot </a:t>
            </a:r>
            <a:r>
              <a:rPr sz="1400" spc="-15" dirty="0">
                <a:latin typeface="Arial"/>
                <a:cs typeface="Arial"/>
              </a:rPr>
              <a:t>(complice, </a:t>
            </a:r>
            <a:r>
              <a:rPr sz="1400" spc="-30" dirty="0">
                <a:latin typeface="Arial"/>
                <a:cs typeface="Arial"/>
              </a:rPr>
              <a:t>neutre…)  en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fonction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la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plateforme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marque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(attention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à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l’effet</a:t>
            </a:r>
            <a:endParaRPr sz="1400" dirty="0">
              <a:latin typeface="Arial"/>
              <a:cs typeface="Arial"/>
            </a:endParaRPr>
          </a:p>
          <a:p>
            <a:pPr marL="264160">
              <a:lnSpc>
                <a:spcPct val="100000"/>
              </a:lnSpc>
            </a:pPr>
            <a:r>
              <a:rPr sz="1400" spc="-135" dirty="0">
                <a:latin typeface="Arial"/>
                <a:cs typeface="Arial"/>
              </a:rPr>
              <a:t>« </a:t>
            </a:r>
            <a:r>
              <a:rPr sz="1400" spc="-15" dirty="0">
                <a:latin typeface="Arial"/>
                <a:cs typeface="Arial"/>
              </a:rPr>
              <a:t>Big Brother</a:t>
            </a:r>
            <a:r>
              <a:rPr sz="1400" spc="75" dirty="0">
                <a:latin typeface="Arial"/>
                <a:cs typeface="Arial"/>
              </a:rPr>
              <a:t> </a:t>
            </a:r>
            <a:r>
              <a:rPr sz="1400" spc="-75" dirty="0">
                <a:latin typeface="Arial"/>
                <a:cs typeface="Arial"/>
              </a:rPr>
              <a:t>»).</a:t>
            </a:r>
            <a:endParaRPr sz="1400" dirty="0">
              <a:latin typeface="Arial"/>
              <a:cs typeface="Arial"/>
            </a:endParaRPr>
          </a:p>
          <a:p>
            <a:pPr marL="264160" marR="398780" indent="-252095">
              <a:lnSpc>
                <a:spcPct val="100000"/>
              </a:lnSpc>
              <a:spcBef>
                <a:spcPts val="565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F58025"/>
                </a:solidFill>
                <a:latin typeface="Arial Black"/>
                <a:cs typeface="Arial Black"/>
              </a:rPr>
              <a:t>X	</a:t>
            </a:r>
            <a:r>
              <a:rPr sz="1400" spc="20" dirty="0">
                <a:solidFill>
                  <a:srgbClr val="F58025"/>
                </a:solidFill>
                <a:latin typeface="Arial"/>
                <a:cs typeface="Arial"/>
              </a:rPr>
              <a:t>Simplifier </a:t>
            </a:r>
            <a:r>
              <a:rPr sz="1400" spc="10" dirty="0">
                <a:solidFill>
                  <a:srgbClr val="F58025"/>
                </a:solidFill>
                <a:latin typeface="Arial"/>
                <a:cs typeface="Arial"/>
              </a:rPr>
              <a:t>les </a:t>
            </a:r>
            <a:r>
              <a:rPr sz="1400" spc="25" dirty="0">
                <a:solidFill>
                  <a:srgbClr val="F58025"/>
                </a:solidFill>
                <a:latin typeface="Arial"/>
                <a:cs typeface="Arial"/>
              </a:rPr>
              <a:t>interactions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10" dirty="0">
                <a:latin typeface="Arial"/>
                <a:cs typeface="Arial"/>
              </a:rPr>
              <a:t>options de </a:t>
            </a:r>
            <a:r>
              <a:rPr sz="1400" spc="-20" dirty="0">
                <a:latin typeface="Arial"/>
                <a:cs typeface="Arial"/>
              </a:rPr>
              <a:t>réponses,  </a:t>
            </a:r>
            <a:r>
              <a:rPr sz="1400" spc="-15" dirty="0">
                <a:latin typeface="Arial"/>
                <a:cs typeface="Arial"/>
              </a:rPr>
              <a:t>compréhension des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images…</a:t>
            </a:r>
            <a:endParaRPr sz="1400" dirty="0">
              <a:latin typeface="Arial"/>
              <a:cs typeface="Arial"/>
            </a:endParaRPr>
          </a:p>
          <a:p>
            <a:pPr marL="264160" marR="201930" indent="-252095">
              <a:lnSpc>
                <a:spcPct val="100000"/>
              </a:lnSpc>
              <a:spcBef>
                <a:spcPts val="565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F58025"/>
                </a:solidFill>
                <a:latin typeface="Arial Black"/>
                <a:cs typeface="Arial Black"/>
              </a:rPr>
              <a:t>X	</a:t>
            </a:r>
            <a:r>
              <a:rPr sz="1400" spc="-30" dirty="0">
                <a:latin typeface="Arial"/>
                <a:cs typeface="Arial"/>
              </a:rPr>
              <a:t>Utiliser </a:t>
            </a:r>
            <a:r>
              <a:rPr sz="1400" spc="-4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bon </a:t>
            </a:r>
            <a:r>
              <a:rPr sz="1400" spc="-20" dirty="0">
                <a:latin typeface="Arial"/>
                <a:cs typeface="Arial"/>
              </a:rPr>
              <a:t>escient </a:t>
            </a:r>
            <a:r>
              <a:rPr sz="1400" spc="-35" dirty="0">
                <a:latin typeface="Arial"/>
                <a:cs typeface="Arial"/>
              </a:rPr>
              <a:t>les </a:t>
            </a:r>
            <a:r>
              <a:rPr sz="1400" spc="-10" dirty="0">
                <a:latin typeface="Arial"/>
                <a:cs typeface="Arial"/>
              </a:rPr>
              <a:t>push </a:t>
            </a:r>
            <a:r>
              <a:rPr sz="1400" spc="-15" dirty="0">
                <a:latin typeface="Arial"/>
                <a:cs typeface="Arial"/>
              </a:rPr>
              <a:t>notifications </a:t>
            </a:r>
            <a:r>
              <a:rPr sz="1400" spc="-5" dirty="0">
                <a:latin typeface="Arial"/>
                <a:cs typeface="Arial"/>
              </a:rPr>
              <a:t>pour </a:t>
            </a:r>
            <a:r>
              <a:rPr sz="1400" spc="-25" dirty="0">
                <a:latin typeface="Arial"/>
                <a:cs typeface="Arial"/>
              </a:rPr>
              <a:t>éviter  </a:t>
            </a:r>
            <a:r>
              <a:rPr sz="1400" spc="-15" dirty="0">
                <a:latin typeface="Arial"/>
                <a:cs typeface="Arial"/>
              </a:rPr>
              <a:t>l’effet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d’intrusion.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239486" y="5852287"/>
            <a:ext cx="3542846" cy="15978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4160" marR="151130" indent="-252095">
              <a:lnSpc>
                <a:spcPct val="100000"/>
              </a:lnSpc>
              <a:spcBef>
                <a:spcPts val="100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3A5E6B"/>
                </a:solidFill>
                <a:latin typeface="Arial Black"/>
                <a:cs typeface="Arial Black"/>
              </a:rPr>
              <a:t>X	</a:t>
            </a:r>
            <a:r>
              <a:rPr sz="1400" spc="-35" dirty="0">
                <a:latin typeface="Arial"/>
                <a:cs typeface="Arial"/>
              </a:rPr>
              <a:t>Rassurer </a:t>
            </a:r>
            <a:r>
              <a:rPr sz="1400" spc="-40" dirty="0">
                <a:latin typeface="Arial"/>
                <a:cs typeface="Arial"/>
              </a:rPr>
              <a:t>le </a:t>
            </a:r>
            <a:r>
              <a:rPr sz="1400" spc="-25" dirty="0">
                <a:latin typeface="Arial"/>
                <a:cs typeface="Arial"/>
              </a:rPr>
              <a:t>Client </a:t>
            </a:r>
            <a:r>
              <a:rPr sz="1400" spc="-40" dirty="0">
                <a:latin typeface="Arial"/>
                <a:cs typeface="Arial"/>
              </a:rPr>
              <a:t>via </a:t>
            </a:r>
            <a:r>
              <a:rPr sz="1400" spc="-15" dirty="0">
                <a:latin typeface="Arial"/>
                <a:cs typeface="Arial"/>
              </a:rPr>
              <a:t>des </a:t>
            </a:r>
            <a:r>
              <a:rPr sz="1400" spc="-25" dirty="0">
                <a:latin typeface="Arial"/>
                <a:cs typeface="Arial"/>
              </a:rPr>
              <a:t>éléments </a:t>
            </a:r>
            <a:r>
              <a:rPr sz="1400" spc="-10" dirty="0">
                <a:latin typeface="Arial"/>
                <a:cs typeface="Arial"/>
              </a:rPr>
              <a:t>de  </a:t>
            </a:r>
            <a:r>
              <a:rPr sz="1400" spc="-25" dirty="0">
                <a:latin typeface="Arial"/>
                <a:cs typeface="Arial"/>
              </a:rPr>
              <a:t>réassurance </a:t>
            </a:r>
            <a:r>
              <a:rPr sz="1400" spc="-10" dirty="0">
                <a:latin typeface="Arial"/>
                <a:cs typeface="Arial"/>
              </a:rPr>
              <a:t>quant </a:t>
            </a:r>
            <a:r>
              <a:rPr sz="1400" spc="-40" dirty="0">
                <a:latin typeface="Arial"/>
                <a:cs typeface="Arial"/>
              </a:rPr>
              <a:t>à la </a:t>
            </a:r>
            <a:r>
              <a:rPr sz="1400" spc="-20" dirty="0">
                <a:latin typeface="Arial"/>
                <a:cs typeface="Arial"/>
              </a:rPr>
              <a:t>confidentialité </a:t>
            </a:r>
            <a:r>
              <a:rPr sz="1400" spc="-15" dirty="0">
                <a:latin typeface="Arial"/>
                <a:cs typeface="Arial"/>
              </a:rPr>
              <a:t>des  </a:t>
            </a:r>
            <a:r>
              <a:rPr sz="1400" spc="-20" dirty="0">
                <a:latin typeface="Arial"/>
                <a:cs typeface="Arial"/>
              </a:rPr>
              <a:t>données</a:t>
            </a:r>
            <a:r>
              <a:rPr sz="1400" spc="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communiquées.</a:t>
            </a:r>
            <a:endParaRPr sz="1400" dirty="0">
              <a:latin typeface="Arial"/>
              <a:cs typeface="Arial"/>
            </a:endParaRPr>
          </a:p>
          <a:p>
            <a:pPr marL="264160" marR="5080" indent="-252095">
              <a:lnSpc>
                <a:spcPct val="100000"/>
              </a:lnSpc>
              <a:spcBef>
                <a:spcPts val="565"/>
              </a:spcBef>
              <a:tabLst>
                <a:tab pos="264160" algn="l"/>
              </a:tabLst>
            </a:pPr>
            <a:r>
              <a:rPr sz="1400" spc="100" dirty="0">
                <a:solidFill>
                  <a:srgbClr val="3A5E6B"/>
                </a:solidFill>
                <a:latin typeface="Arial Black"/>
                <a:cs typeface="Arial Black"/>
              </a:rPr>
              <a:t>X	</a:t>
            </a:r>
            <a:r>
              <a:rPr sz="1400" spc="-30" dirty="0">
                <a:latin typeface="Arial"/>
                <a:cs typeface="Arial"/>
              </a:rPr>
              <a:t>Définir </a:t>
            </a:r>
            <a:r>
              <a:rPr sz="1400" spc="-15" dirty="0">
                <a:latin typeface="Arial"/>
                <a:cs typeface="Arial"/>
              </a:rPr>
              <a:t>des </a:t>
            </a:r>
            <a:r>
              <a:rPr sz="1400" spc="15" dirty="0">
                <a:solidFill>
                  <a:srgbClr val="3A5E6B"/>
                </a:solidFill>
                <a:latin typeface="Arial"/>
                <a:cs typeface="Arial"/>
              </a:rPr>
              <a:t>règles </a:t>
            </a:r>
            <a:r>
              <a:rPr sz="1400" spc="25" dirty="0">
                <a:solidFill>
                  <a:srgbClr val="3A5E6B"/>
                </a:solidFill>
                <a:latin typeface="Arial"/>
                <a:cs typeface="Arial"/>
              </a:rPr>
              <a:t>de </a:t>
            </a:r>
            <a:r>
              <a:rPr sz="1400" spc="20" dirty="0">
                <a:solidFill>
                  <a:srgbClr val="3A5E6B"/>
                </a:solidFill>
                <a:latin typeface="Arial"/>
                <a:cs typeface="Arial"/>
              </a:rPr>
              <a:t>sécurité </a:t>
            </a:r>
            <a:r>
              <a:rPr sz="1400" spc="-5" dirty="0">
                <a:latin typeface="Arial"/>
                <a:cs typeface="Arial"/>
              </a:rPr>
              <a:t>pour </a:t>
            </a:r>
            <a:r>
              <a:rPr sz="1400" spc="-25" dirty="0">
                <a:latin typeface="Arial"/>
                <a:cs typeface="Arial"/>
              </a:rPr>
              <a:t>éviter </a:t>
            </a:r>
            <a:r>
              <a:rPr sz="1400" spc="-40" dirty="0">
                <a:latin typeface="Arial"/>
                <a:cs typeface="Arial"/>
              </a:rPr>
              <a:t>le  </a:t>
            </a:r>
            <a:r>
              <a:rPr sz="1400" spc="-15" dirty="0">
                <a:latin typeface="Arial"/>
                <a:cs typeface="Arial"/>
              </a:rPr>
              <a:t>hacking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spc="-35" dirty="0">
                <a:latin typeface="Arial"/>
                <a:cs typeface="Arial"/>
              </a:rPr>
              <a:t>les </a:t>
            </a:r>
            <a:r>
              <a:rPr sz="1400" spc="-20" dirty="0">
                <a:latin typeface="Arial"/>
                <a:cs typeface="Arial"/>
              </a:rPr>
              <a:t>dérapages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spc="-20" dirty="0">
                <a:latin typeface="Arial"/>
                <a:cs typeface="Arial"/>
              </a:rPr>
              <a:t>l’intelligence  </a:t>
            </a:r>
            <a:r>
              <a:rPr sz="1400" spc="-25" dirty="0">
                <a:latin typeface="Arial"/>
                <a:cs typeface="Arial"/>
              </a:rPr>
              <a:t>artificielle </a:t>
            </a:r>
            <a:r>
              <a:rPr sz="1400" spc="-50" dirty="0">
                <a:latin typeface="Arial"/>
                <a:cs typeface="Arial"/>
              </a:rPr>
              <a:t>(ex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100" dirty="0">
                <a:latin typeface="Arial"/>
                <a:cs typeface="Arial"/>
              </a:rPr>
              <a:t>TAY </a:t>
            </a:r>
            <a:r>
              <a:rPr sz="1400" spc="-10" dirty="0">
                <a:latin typeface="Arial"/>
                <a:cs typeface="Arial"/>
              </a:rPr>
              <a:t>by</a:t>
            </a:r>
            <a:r>
              <a:rPr sz="1400" spc="-114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Microsoft).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994271" y="843261"/>
            <a:ext cx="2076828" cy="124095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7994271" y="2265270"/>
            <a:ext cx="1774786" cy="132786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7882364" y="5722606"/>
            <a:ext cx="2188735" cy="140066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7994271" y="3860782"/>
            <a:ext cx="1901493" cy="1594177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 txBox="1"/>
          <p:nvPr/>
        </p:nvSpPr>
        <p:spPr>
          <a:xfrm>
            <a:off x="9598824" y="179895"/>
            <a:ext cx="25146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22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7"/>
          <p:cNvSpPr txBox="1"/>
          <p:nvPr/>
        </p:nvSpPr>
        <p:spPr>
          <a:xfrm>
            <a:off x="3640791" y="6566137"/>
            <a:ext cx="265430" cy="2276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fr-FR" sz="14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499" y="435203"/>
            <a:ext cx="7340049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35" dirty="0">
                <a:solidFill>
                  <a:srgbClr val="E31837"/>
                </a:solidFill>
                <a:latin typeface="Arial"/>
                <a:cs typeface="Arial"/>
              </a:rPr>
              <a:t>Notre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E31837"/>
                </a:solidFill>
                <a:latin typeface="Arial"/>
                <a:cs typeface="Arial"/>
              </a:rPr>
              <a:t>approche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E31837"/>
                </a:solidFill>
                <a:latin typeface="Arial"/>
                <a:cs typeface="Arial"/>
              </a:rPr>
              <a:t>clef</a:t>
            </a:r>
            <a:r>
              <a:rPr sz="1400" b="1" spc="-12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E31837"/>
                </a:solidFill>
                <a:latin typeface="Arial"/>
                <a:cs typeface="Arial"/>
              </a:rPr>
              <a:t>en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E31837"/>
                </a:solidFill>
                <a:latin typeface="Arial"/>
                <a:cs typeface="Arial"/>
              </a:rPr>
              <a:t>main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60" dirty="0">
                <a:solidFill>
                  <a:srgbClr val="E31837"/>
                </a:solidFill>
                <a:latin typeface="Arial"/>
                <a:cs typeface="Arial"/>
              </a:rPr>
              <a:t>pour</a:t>
            </a:r>
            <a:r>
              <a:rPr sz="1400" b="1" spc="-12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80" dirty="0">
                <a:solidFill>
                  <a:srgbClr val="E31837"/>
                </a:solidFill>
                <a:latin typeface="Arial"/>
                <a:cs typeface="Arial"/>
              </a:rPr>
              <a:t>un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40" dirty="0">
                <a:solidFill>
                  <a:srgbClr val="E31837"/>
                </a:solidFill>
                <a:latin typeface="Arial"/>
                <a:cs typeface="Arial"/>
              </a:rPr>
              <a:t>chatbot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E31837"/>
                </a:solidFill>
                <a:latin typeface="Arial"/>
                <a:cs typeface="Arial"/>
              </a:rPr>
              <a:t>en</a:t>
            </a:r>
            <a:r>
              <a:rPr sz="1400" b="1" spc="-12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E31837"/>
                </a:solidFill>
                <a:latin typeface="Arial"/>
                <a:cs typeface="Arial"/>
              </a:rPr>
              <a:t>8</a:t>
            </a:r>
            <a:r>
              <a:rPr sz="1400" b="1" spc="-12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40" dirty="0">
                <a:solidFill>
                  <a:srgbClr val="E31837"/>
                </a:solidFill>
                <a:latin typeface="Arial"/>
                <a:cs typeface="Arial"/>
              </a:rPr>
              <a:t>à  </a:t>
            </a:r>
            <a:r>
              <a:rPr sz="1400" b="1" spc="-35" dirty="0">
                <a:solidFill>
                  <a:srgbClr val="E31837"/>
                </a:solidFill>
                <a:latin typeface="Arial"/>
                <a:cs typeface="Arial"/>
              </a:rPr>
              <a:t>10</a:t>
            </a:r>
            <a:r>
              <a:rPr sz="1400" b="1" spc="-13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400" b="1" spc="-70" dirty="0">
                <a:solidFill>
                  <a:srgbClr val="E31837"/>
                </a:solidFill>
                <a:latin typeface="Arial"/>
                <a:cs typeface="Arial"/>
              </a:rPr>
              <a:t>semaines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5683" y="2763507"/>
            <a:ext cx="1968742" cy="3534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2890494" y="2829483"/>
            <a:ext cx="45719" cy="161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930122" y="2777947"/>
            <a:ext cx="1941106" cy="3273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963841" y="2780703"/>
            <a:ext cx="1906906" cy="29293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 txBox="1"/>
          <p:nvPr/>
        </p:nvSpPr>
        <p:spPr>
          <a:xfrm>
            <a:off x="1253308" y="2817323"/>
            <a:ext cx="1328450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2 à 3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semaines*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558888" y="2763507"/>
            <a:ext cx="1968742" cy="35346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/>
          <p:nvPr/>
        </p:nvSpPr>
        <p:spPr>
          <a:xfrm>
            <a:off x="7607045" y="2780703"/>
            <a:ext cx="1906906" cy="29295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7747848" y="2817323"/>
            <a:ext cx="1645346" cy="446917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4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semaines</a:t>
            </a:r>
            <a:r>
              <a:rPr sz="1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(release)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465203" y="2763507"/>
            <a:ext cx="1808311" cy="35346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/>
          <p:nvPr/>
        </p:nvSpPr>
        <p:spPr>
          <a:xfrm>
            <a:off x="7277645" y="2829382"/>
            <a:ext cx="45719" cy="321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5479631" y="2777947"/>
            <a:ext cx="1780687" cy="3273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/>
          <p:nvPr/>
        </p:nvSpPr>
        <p:spPr>
          <a:xfrm>
            <a:off x="5513336" y="2780703"/>
            <a:ext cx="1746513" cy="2929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15"/>
          <p:cNvSpPr txBox="1"/>
          <p:nvPr/>
        </p:nvSpPr>
        <p:spPr>
          <a:xfrm>
            <a:off x="5735270" y="2817323"/>
            <a:ext cx="1264444" cy="2355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2 à 3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semaines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88360" y="2763507"/>
            <a:ext cx="1968754" cy="35346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7"/>
          <p:cNvSpPr/>
          <p:nvPr/>
        </p:nvSpPr>
        <p:spPr>
          <a:xfrm>
            <a:off x="5164531" y="2833433"/>
            <a:ext cx="45719" cy="20027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3202787" y="2777947"/>
            <a:ext cx="1941106" cy="327367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/>
          <p:nvPr/>
        </p:nvSpPr>
        <p:spPr>
          <a:xfrm>
            <a:off x="3236506" y="2780703"/>
            <a:ext cx="1906932" cy="29293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 txBox="1"/>
          <p:nvPr/>
        </p:nvSpPr>
        <p:spPr>
          <a:xfrm>
            <a:off x="3715943" y="2817323"/>
            <a:ext cx="1463886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1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0" dirty="0" smtClean="0">
                <a:solidFill>
                  <a:srgbClr val="FFFFFF"/>
                </a:solidFill>
                <a:latin typeface="Arial"/>
                <a:cs typeface="Arial"/>
              </a:rPr>
              <a:t>se</a:t>
            </a:r>
            <a:r>
              <a:rPr lang="fr-FR" sz="1400" spc="30" dirty="0" smtClean="0">
                <a:solidFill>
                  <a:srgbClr val="FFFFFF"/>
                </a:solidFill>
                <a:latin typeface="Arial"/>
                <a:cs typeface="Arial"/>
              </a:rPr>
              <a:t>ma</a:t>
            </a:r>
            <a:r>
              <a:rPr sz="1400" spc="30" dirty="0" err="1" smtClean="0">
                <a:solidFill>
                  <a:srgbClr val="FFFFFF"/>
                </a:solidFill>
                <a:latin typeface="Arial"/>
                <a:cs typeface="Arial"/>
              </a:rPr>
              <a:t>ines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367682" y="3375088"/>
            <a:ext cx="711603" cy="610235"/>
          </a:xfrm>
          <a:custGeom>
            <a:avLst/>
            <a:gdLst/>
            <a:ahLst/>
            <a:cxnLst/>
            <a:rect l="l" t="t" r="r" b="b"/>
            <a:pathLst>
              <a:path w="720089" h="610235">
                <a:moveTo>
                  <a:pt x="305003" y="0"/>
                </a:moveTo>
                <a:lnTo>
                  <a:pt x="244294" y="6015"/>
                </a:lnTo>
                <a:lnTo>
                  <a:pt x="186270" y="23964"/>
                </a:lnTo>
                <a:lnTo>
                  <a:pt x="134681" y="51903"/>
                </a:lnTo>
                <a:lnTo>
                  <a:pt x="89331" y="89319"/>
                </a:lnTo>
                <a:lnTo>
                  <a:pt x="51864" y="134763"/>
                </a:lnTo>
                <a:lnTo>
                  <a:pt x="23977" y="186258"/>
                </a:lnTo>
                <a:lnTo>
                  <a:pt x="6021" y="244284"/>
                </a:lnTo>
                <a:lnTo>
                  <a:pt x="0" y="304977"/>
                </a:lnTo>
                <a:lnTo>
                  <a:pt x="1508" y="335616"/>
                </a:lnTo>
                <a:lnTo>
                  <a:pt x="13517" y="395085"/>
                </a:lnTo>
                <a:lnTo>
                  <a:pt x="36734" y="450242"/>
                </a:lnTo>
                <a:lnTo>
                  <a:pt x="69467" y="498796"/>
                </a:lnTo>
                <a:lnTo>
                  <a:pt x="111190" y="540517"/>
                </a:lnTo>
                <a:lnTo>
                  <a:pt x="159740" y="573262"/>
                </a:lnTo>
                <a:lnTo>
                  <a:pt x="214902" y="596475"/>
                </a:lnTo>
                <a:lnTo>
                  <a:pt x="274371" y="608484"/>
                </a:lnTo>
                <a:lnTo>
                  <a:pt x="305003" y="609993"/>
                </a:lnTo>
                <a:lnTo>
                  <a:pt x="335627" y="608484"/>
                </a:lnTo>
                <a:lnTo>
                  <a:pt x="395091" y="596475"/>
                </a:lnTo>
                <a:lnTo>
                  <a:pt x="447993" y="574468"/>
                </a:lnTo>
                <a:lnTo>
                  <a:pt x="450682" y="572884"/>
                </a:lnTo>
                <a:lnTo>
                  <a:pt x="305003" y="572884"/>
                </a:lnTo>
                <a:lnTo>
                  <a:pt x="278093" y="571560"/>
                </a:lnTo>
                <a:lnTo>
                  <a:pt x="225861" y="561022"/>
                </a:lnTo>
                <a:lnTo>
                  <a:pt x="185292" y="544720"/>
                </a:lnTo>
                <a:lnTo>
                  <a:pt x="170395" y="536676"/>
                </a:lnTo>
                <a:lnTo>
                  <a:pt x="250229" y="536676"/>
                </a:lnTo>
                <a:lnTo>
                  <a:pt x="256998" y="535894"/>
                </a:lnTo>
                <a:lnTo>
                  <a:pt x="298367" y="521083"/>
                </a:lnTo>
                <a:lnTo>
                  <a:pt x="325216" y="503999"/>
                </a:lnTo>
                <a:lnTo>
                  <a:pt x="211962" y="503999"/>
                </a:lnTo>
                <a:lnTo>
                  <a:pt x="161588" y="495852"/>
                </a:lnTo>
                <a:lnTo>
                  <a:pt x="117797" y="473177"/>
                </a:lnTo>
                <a:lnTo>
                  <a:pt x="83238" y="438620"/>
                </a:lnTo>
                <a:lnTo>
                  <a:pt x="60560" y="394829"/>
                </a:lnTo>
                <a:lnTo>
                  <a:pt x="52412" y="344449"/>
                </a:lnTo>
                <a:lnTo>
                  <a:pt x="60560" y="294080"/>
                </a:lnTo>
                <a:lnTo>
                  <a:pt x="83238" y="250293"/>
                </a:lnTo>
                <a:lnTo>
                  <a:pt x="92511" y="241020"/>
                </a:lnTo>
                <a:lnTo>
                  <a:pt x="44780" y="241020"/>
                </a:lnTo>
                <a:lnTo>
                  <a:pt x="58153" y="200723"/>
                </a:lnTo>
                <a:lnTo>
                  <a:pt x="82689" y="155411"/>
                </a:lnTo>
                <a:lnTo>
                  <a:pt x="115569" y="115557"/>
                </a:lnTo>
                <a:lnTo>
                  <a:pt x="155414" y="82677"/>
                </a:lnTo>
                <a:lnTo>
                  <a:pt x="200736" y="58140"/>
                </a:lnTo>
                <a:lnTo>
                  <a:pt x="251679" y="42373"/>
                </a:lnTo>
                <a:lnTo>
                  <a:pt x="305003" y="37084"/>
                </a:lnTo>
                <a:lnTo>
                  <a:pt x="312218" y="35626"/>
                </a:lnTo>
                <a:lnTo>
                  <a:pt x="318112" y="31651"/>
                </a:lnTo>
                <a:lnTo>
                  <a:pt x="322087" y="25757"/>
                </a:lnTo>
                <a:lnTo>
                  <a:pt x="323545" y="18542"/>
                </a:lnTo>
                <a:lnTo>
                  <a:pt x="322087" y="11321"/>
                </a:lnTo>
                <a:lnTo>
                  <a:pt x="318112" y="5427"/>
                </a:lnTo>
                <a:lnTo>
                  <a:pt x="312218" y="1455"/>
                </a:lnTo>
                <a:lnTo>
                  <a:pt x="305003" y="0"/>
                </a:lnTo>
                <a:close/>
              </a:path>
              <a:path w="720089" h="610235">
                <a:moveTo>
                  <a:pt x="576821" y="322503"/>
                </a:moveTo>
                <a:lnTo>
                  <a:pt x="476669" y="413651"/>
                </a:lnTo>
                <a:lnTo>
                  <a:pt x="478370" y="422998"/>
                </a:lnTo>
                <a:lnTo>
                  <a:pt x="510590" y="458419"/>
                </a:lnTo>
                <a:lnTo>
                  <a:pt x="479577" y="486651"/>
                </a:lnTo>
                <a:lnTo>
                  <a:pt x="479386" y="490626"/>
                </a:lnTo>
                <a:lnTo>
                  <a:pt x="488251" y="500380"/>
                </a:lnTo>
                <a:lnTo>
                  <a:pt x="470243" y="515873"/>
                </a:lnTo>
                <a:lnTo>
                  <a:pt x="430699" y="541640"/>
                </a:lnTo>
                <a:lnTo>
                  <a:pt x="384141" y="561022"/>
                </a:lnTo>
                <a:lnTo>
                  <a:pt x="331917" y="571560"/>
                </a:lnTo>
                <a:lnTo>
                  <a:pt x="305003" y="572884"/>
                </a:lnTo>
                <a:lnTo>
                  <a:pt x="450682" y="572884"/>
                </a:lnTo>
                <a:lnTo>
                  <a:pt x="471044" y="560887"/>
                </a:lnTo>
                <a:lnTo>
                  <a:pt x="492811" y="545323"/>
                </a:lnTo>
                <a:lnTo>
                  <a:pt x="513232" y="527824"/>
                </a:lnTo>
                <a:lnTo>
                  <a:pt x="534087" y="527824"/>
                </a:lnTo>
                <a:lnTo>
                  <a:pt x="555790" y="508076"/>
                </a:lnTo>
                <a:lnTo>
                  <a:pt x="638930" y="508076"/>
                </a:lnTo>
                <a:lnTo>
                  <a:pt x="697318" y="454939"/>
                </a:lnTo>
                <a:lnTo>
                  <a:pt x="695629" y="445579"/>
                </a:lnTo>
                <a:lnTo>
                  <a:pt x="678459" y="426720"/>
                </a:lnTo>
                <a:lnTo>
                  <a:pt x="687560" y="418439"/>
                </a:lnTo>
                <a:lnTo>
                  <a:pt x="670928" y="418439"/>
                </a:lnTo>
                <a:lnTo>
                  <a:pt x="663397" y="410159"/>
                </a:lnTo>
                <a:lnTo>
                  <a:pt x="696493" y="380034"/>
                </a:lnTo>
                <a:lnTo>
                  <a:pt x="711632" y="380034"/>
                </a:lnTo>
                <a:lnTo>
                  <a:pt x="693858" y="360502"/>
                </a:lnTo>
                <a:lnTo>
                  <a:pt x="618197" y="360502"/>
                </a:lnTo>
                <a:lnTo>
                  <a:pt x="610666" y="352234"/>
                </a:lnTo>
                <a:lnTo>
                  <a:pt x="619763" y="343954"/>
                </a:lnTo>
                <a:lnTo>
                  <a:pt x="603135" y="343954"/>
                </a:lnTo>
                <a:lnTo>
                  <a:pt x="585965" y="325069"/>
                </a:lnTo>
                <a:lnTo>
                  <a:pt x="576821" y="322503"/>
                </a:lnTo>
                <a:close/>
              </a:path>
              <a:path w="720089" h="610235">
                <a:moveTo>
                  <a:pt x="638930" y="508076"/>
                </a:moveTo>
                <a:lnTo>
                  <a:pt x="555790" y="508076"/>
                </a:lnTo>
                <a:lnTo>
                  <a:pt x="588022" y="543509"/>
                </a:lnTo>
                <a:lnTo>
                  <a:pt x="597166" y="546061"/>
                </a:lnTo>
                <a:lnTo>
                  <a:pt x="602959" y="540812"/>
                </a:lnTo>
                <a:lnTo>
                  <a:pt x="638930" y="508076"/>
                </a:lnTo>
                <a:close/>
              </a:path>
              <a:path w="720089" h="610235">
                <a:moveTo>
                  <a:pt x="250229" y="536676"/>
                </a:moveTo>
                <a:lnTo>
                  <a:pt x="170395" y="536676"/>
                </a:lnTo>
                <a:lnTo>
                  <a:pt x="180543" y="538588"/>
                </a:lnTo>
                <a:lnTo>
                  <a:pt x="190860" y="539972"/>
                </a:lnTo>
                <a:lnTo>
                  <a:pt x="201337" y="540812"/>
                </a:lnTo>
                <a:lnTo>
                  <a:pt x="211962" y="541096"/>
                </a:lnTo>
                <a:lnTo>
                  <a:pt x="250229" y="536676"/>
                </a:lnTo>
                <a:close/>
              </a:path>
              <a:path w="720089" h="610235">
                <a:moveTo>
                  <a:pt x="534087" y="527824"/>
                </a:moveTo>
                <a:lnTo>
                  <a:pt x="513232" y="527824"/>
                </a:lnTo>
                <a:lnTo>
                  <a:pt x="520801" y="536130"/>
                </a:lnTo>
                <a:lnTo>
                  <a:pt x="524763" y="536308"/>
                </a:lnTo>
                <a:lnTo>
                  <a:pt x="534087" y="527824"/>
                </a:lnTo>
                <a:close/>
              </a:path>
              <a:path w="720089" h="610235">
                <a:moveTo>
                  <a:pt x="325212" y="184912"/>
                </a:moveTo>
                <a:lnTo>
                  <a:pt x="211962" y="184912"/>
                </a:lnTo>
                <a:lnTo>
                  <a:pt x="262336" y="193059"/>
                </a:lnTo>
                <a:lnTo>
                  <a:pt x="306124" y="215736"/>
                </a:lnTo>
                <a:lnTo>
                  <a:pt x="340679" y="250293"/>
                </a:lnTo>
                <a:lnTo>
                  <a:pt x="363353" y="294080"/>
                </a:lnTo>
                <a:lnTo>
                  <a:pt x="371500" y="344449"/>
                </a:lnTo>
                <a:lnTo>
                  <a:pt x="363353" y="394829"/>
                </a:lnTo>
                <a:lnTo>
                  <a:pt x="340679" y="438620"/>
                </a:lnTo>
                <a:lnTo>
                  <a:pt x="306124" y="473177"/>
                </a:lnTo>
                <a:lnTo>
                  <a:pt x="262336" y="495852"/>
                </a:lnTo>
                <a:lnTo>
                  <a:pt x="211962" y="503999"/>
                </a:lnTo>
                <a:lnTo>
                  <a:pt x="325216" y="503999"/>
                </a:lnTo>
                <a:lnTo>
                  <a:pt x="365354" y="467380"/>
                </a:lnTo>
                <a:lnTo>
                  <a:pt x="388592" y="430865"/>
                </a:lnTo>
                <a:lnTo>
                  <a:pt x="403407" y="389492"/>
                </a:lnTo>
                <a:lnTo>
                  <a:pt x="408609" y="344449"/>
                </a:lnTo>
                <a:lnTo>
                  <a:pt x="403407" y="299415"/>
                </a:lnTo>
                <a:lnTo>
                  <a:pt x="388592" y="258047"/>
                </a:lnTo>
                <a:lnTo>
                  <a:pt x="365354" y="221534"/>
                </a:lnTo>
                <a:lnTo>
                  <a:pt x="334883" y="191065"/>
                </a:lnTo>
                <a:lnTo>
                  <a:pt x="325212" y="184912"/>
                </a:lnTo>
                <a:close/>
              </a:path>
              <a:path w="720089" h="610235">
                <a:moveTo>
                  <a:pt x="711632" y="380034"/>
                </a:moveTo>
                <a:lnTo>
                  <a:pt x="696493" y="380034"/>
                </a:lnTo>
                <a:lnTo>
                  <a:pt x="704024" y="388315"/>
                </a:lnTo>
                <a:lnTo>
                  <a:pt x="670928" y="418439"/>
                </a:lnTo>
                <a:lnTo>
                  <a:pt x="687560" y="418439"/>
                </a:lnTo>
                <a:lnTo>
                  <a:pt x="719848" y="389064"/>
                </a:lnTo>
                <a:lnTo>
                  <a:pt x="711632" y="380034"/>
                </a:lnTo>
                <a:close/>
              </a:path>
              <a:path w="720089" h="610235">
                <a:moveTo>
                  <a:pt x="658912" y="322097"/>
                </a:moveTo>
                <a:lnTo>
                  <a:pt x="643775" y="322097"/>
                </a:lnTo>
                <a:lnTo>
                  <a:pt x="651306" y="330377"/>
                </a:lnTo>
                <a:lnTo>
                  <a:pt x="618197" y="360502"/>
                </a:lnTo>
                <a:lnTo>
                  <a:pt x="693858" y="360502"/>
                </a:lnTo>
                <a:lnTo>
                  <a:pt x="658912" y="322097"/>
                </a:lnTo>
                <a:close/>
              </a:path>
              <a:path w="720089" h="610235">
                <a:moveTo>
                  <a:pt x="644525" y="306285"/>
                </a:moveTo>
                <a:lnTo>
                  <a:pt x="603135" y="343954"/>
                </a:lnTo>
                <a:lnTo>
                  <a:pt x="619763" y="343954"/>
                </a:lnTo>
                <a:lnTo>
                  <a:pt x="643775" y="322097"/>
                </a:lnTo>
                <a:lnTo>
                  <a:pt x="658912" y="322097"/>
                </a:lnTo>
                <a:lnTo>
                  <a:pt x="644525" y="306285"/>
                </a:lnTo>
                <a:close/>
              </a:path>
              <a:path w="720089" h="610235">
                <a:moveTo>
                  <a:pt x="211962" y="147815"/>
                </a:moveTo>
                <a:lnTo>
                  <a:pt x="160984" y="154516"/>
                </a:lnTo>
                <a:lnTo>
                  <a:pt x="114960" y="173453"/>
                </a:lnTo>
                <a:lnTo>
                  <a:pt x="75642" y="202872"/>
                </a:lnTo>
                <a:lnTo>
                  <a:pt x="44780" y="241020"/>
                </a:lnTo>
                <a:lnTo>
                  <a:pt x="92511" y="241020"/>
                </a:lnTo>
                <a:lnTo>
                  <a:pt x="117797" y="215736"/>
                </a:lnTo>
                <a:lnTo>
                  <a:pt x="161588" y="193059"/>
                </a:lnTo>
                <a:lnTo>
                  <a:pt x="211962" y="184912"/>
                </a:lnTo>
                <a:lnTo>
                  <a:pt x="325212" y="184912"/>
                </a:lnTo>
                <a:lnTo>
                  <a:pt x="298367" y="167830"/>
                </a:lnTo>
                <a:lnTo>
                  <a:pt x="256998" y="153017"/>
                </a:lnTo>
                <a:lnTo>
                  <a:pt x="211962" y="147815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/>
          <p:nvPr/>
        </p:nvSpPr>
        <p:spPr>
          <a:xfrm>
            <a:off x="3738737" y="3520311"/>
            <a:ext cx="45719" cy="3810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9661" y="0"/>
                </a:moveTo>
                <a:lnTo>
                  <a:pt x="12533" y="1038"/>
                </a:lnTo>
                <a:lnTo>
                  <a:pt x="6122" y="4878"/>
                </a:lnTo>
                <a:lnTo>
                  <a:pt x="1703" y="10914"/>
                </a:lnTo>
                <a:lnTo>
                  <a:pt x="0" y="17921"/>
                </a:lnTo>
                <a:lnTo>
                  <a:pt x="1056" y="25052"/>
                </a:lnTo>
                <a:lnTo>
                  <a:pt x="4916" y="31459"/>
                </a:lnTo>
                <a:lnTo>
                  <a:pt x="10930" y="35878"/>
                </a:lnTo>
                <a:lnTo>
                  <a:pt x="17927" y="37585"/>
                </a:lnTo>
                <a:lnTo>
                  <a:pt x="25058" y="36547"/>
                </a:lnTo>
                <a:lnTo>
                  <a:pt x="31472" y="32729"/>
                </a:lnTo>
                <a:lnTo>
                  <a:pt x="35881" y="26688"/>
                </a:lnTo>
                <a:lnTo>
                  <a:pt x="37588" y="19678"/>
                </a:lnTo>
                <a:lnTo>
                  <a:pt x="36546" y="12543"/>
                </a:lnTo>
                <a:lnTo>
                  <a:pt x="32704" y="6122"/>
                </a:lnTo>
                <a:lnTo>
                  <a:pt x="26664" y="1711"/>
                </a:lnTo>
                <a:lnTo>
                  <a:pt x="19661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/>
          <p:nvPr/>
        </p:nvSpPr>
        <p:spPr>
          <a:xfrm>
            <a:off x="3697057" y="3656507"/>
            <a:ext cx="45719" cy="31115"/>
          </a:xfrm>
          <a:custGeom>
            <a:avLst/>
            <a:gdLst/>
            <a:ahLst/>
            <a:cxnLst/>
            <a:rect l="l" t="t" r="r" b="b"/>
            <a:pathLst>
              <a:path w="31750" h="31114">
                <a:moveTo>
                  <a:pt x="11658" y="0"/>
                </a:moveTo>
                <a:lnTo>
                  <a:pt x="5956" y="5295"/>
                </a:lnTo>
                <a:lnTo>
                  <a:pt x="304" y="10617"/>
                </a:lnTo>
                <a:lnTo>
                  <a:pt x="0" y="19494"/>
                </a:lnTo>
                <a:lnTo>
                  <a:pt x="10617" y="30835"/>
                </a:lnTo>
                <a:lnTo>
                  <a:pt x="19532" y="31102"/>
                </a:lnTo>
                <a:lnTo>
                  <a:pt x="25196" y="25844"/>
                </a:lnTo>
                <a:lnTo>
                  <a:pt x="30873" y="20510"/>
                </a:lnTo>
                <a:lnTo>
                  <a:pt x="31153" y="11620"/>
                </a:lnTo>
                <a:lnTo>
                  <a:pt x="25869" y="5943"/>
                </a:lnTo>
                <a:lnTo>
                  <a:pt x="20535" y="279"/>
                </a:lnTo>
                <a:lnTo>
                  <a:pt x="1165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4" name="object 24"/>
          <p:cNvSpPr/>
          <p:nvPr/>
        </p:nvSpPr>
        <p:spPr>
          <a:xfrm>
            <a:off x="3551148" y="3547466"/>
            <a:ext cx="52084" cy="52705"/>
          </a:xfrm>
          <a:custGeom>
            <a:avLst/>
            <a:gdLst/>
            <a:ahLst/>
            <a:cxnLst/>
            <a:rect l="l" t="t" r="r" b="b"/>
            <a:pathLst>
              <a:path w="52704" h="52704">
                <a:moveTo>
                  <a:pt x="21436" y="0"/>
                </a:moveTo>
                <a:lnTo>
                  <a:pt x="11934" y="3721"/>
                </a:lnTo>
                <a:lnTo>
                  <a:pt x="4521" y="10741"/>
                </a:lnTo>
                <a:lnTo>
                  <a:pt x="217" y="20407"/>
                </a:lnTo>
                <a:lnTo>
                  <a:pt x="0" y="30964"/>
                </a:lnTo>
                <a:lnTo>
                  <a:pt x="3717" y="40453"/>
                </a:lnTo>
                <a:lnTo>
                  <a:pt x="10723" y="47863"/>
                </a:lnTo>
                <a:lnTo>
                  <a:pt x="20372" y="52183"/>
                </a:lnTo>
                <a:lnTo>
                  <a:pt x="30931" y="52411"/>
                </a:lnTo>
                <a:lnTo>
                  <a:pt x="40425" y="48703"/>
                </a:lnTo>
                <a:lnTo>
                  <a:pt x="47843" y="41699"/>
                </a:lnTo>
                <a:lnTo>
                  <a:pt x="52172" y="32041"/>
                </a:lnTo>
                <a:lnTo>
                  <a:pt x="52377" y="21471"/>
                </a:lnTo>
                <a:lnTo>
                  <a:pt x="48656" y="11967"/>
                </a:lnTo>
                <a:lnTo>
                  <a:pt x="41652" y="4546"/>
                </a:lnTo>
                <a:lnTo>
                  <a:pt x="32005" y="227"/>
                </a:lnTo>
                <a:lnTo>
                  <a:pt x="21436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3354698" y="3342601"/>
            <a:ext cx="573549" cy="642620"/>
          </a:xfrm>
          <a:custGeom>
            <a:avLst/>
            <a:gdLst/>
            <a:ahLst/>
            <a:cxnLst/>
            <a:rect l="l" t="t" r="r" b="b"/>
            <a:pathLst>
              <a:path w="580389" h="642620">
                <a:moveTo>
                  <a:pt x="456168" y="552450"/>
                </a:moveTo>
                <a:lnTo>
                  <a:pt x="210470" y="552450"/>
                </a:lnTo>
                <a:lnTo>
                  <a:pt x="225344" y="558800"/>
                </a:lnTo>
                <a:lnTo>
                  <a:pt x="232351" y="570230"/>
                </a:lnTo>
                <a:lnTo>
                  <a:pt x="233336" y="595630"/>
                </a:lnTo>
                <a:lnTo>
                  <a:pt x="230143" y="642620"/>
                </a:lnTo>
                <a:lnTo>
                  <a:pt x="471328" y="642620"/>
                </a:lnTo>
                <a:lnTo>
                  <a:pt x="461224" y="595630"/>
                </a:lnTo>
                <a:lnTo>
                  <a:pt x="456454" y="563880"/>
                </a:lnTo>
                <a:lnTo>
                  <a:pt x="456168" y="552450"/>
                </a:lnTo>
                <a:close/>
              </a:path>
              <a:path w="580389" h="642620">
                <a:moveTo>
                  <a:pt x="297819" y="0"/>
                </a:moveTo>
                <a:lnTo>
                  <a:pt x="228288" y="21590"/>
                </a:lnTo>
                <a:lnTo>
                  <a:pt x="123526" y="85090"/>
                </a:lnTo>
                <a:lnTo>
                  <a:pt x="82444" y="114300"/>
                </a:lnTo>
                <a:lnTo>
                  <a:pt x="59025" y="177800"/>
                </a:lnTo>
                <a:lnTo>
                  <a:pt x="59028" y="180340"/>
                </a:lnTo>
                <a:lnTo>
                  <a:pt x="65576" y="246380"/>
                </a:lnTo>
                <a:lnTo>
                  <a:pt x="70828" y="265430"/>
                </a:lnTo>
                <a:lnTo>
                  <a:pt x="72685" y="276860"/>
                </a:lnTo>
                <a:lnTo>
                  <a:pt x="71241" y="284480"/>
                </a:lnTo>
                <a:lnTo>
                  <a:pt x="66592" y="293370"/>
                </a:lnTo>
                <a:lnTo>
                  <a:pt x="4413" y="367030"/>
                </a:lnTo>
                <a:lnTo>
                  <a:pt x="0" y="379730"/>
                </a:lnTo>
                <a:lnTo>
                  <a:pt x="252" y="386080"/>
                </a:lnTo>
                <a:lnTo>
                  <a:pt x="6722" y="388620"/>
                </a:lnTo>
                <a:lnTo>
                  <a:pt x="20961" y="389890"/>
                </a:lnTo>
                <a:lnTo>
                  <a:pt x="55226" y="397510"/>
                </a:lnTo>
                <a:lnTo>
                  <a:pt x="56242" y="424180"/>
                </a:lnTo>
                <a:lnTo>
                  <a:pt x="45737" y="431800"/>
                </a:lnTo>
                <a:lnTo>
                  <a:pt x="42019" y="435610"/>
                </a:lnTo>
                <a:lnTo>
                  <a:pt x="44896" y="440690"/>
                </a:lnTo>
                <a:lnTo>
                  <a:pt x="54172" y="447040"/>
                </a:lnTo>
                <a:lnTo>
                  <a:pt x="65576" y="453390"/>
                </a:lnTo>
                <a:lnTo>
                  <a:pt x="56242" y="458470"/>
                </a:lnTo>
                <a:lnTo>
                  <a:pt x="45882" y="466090"/>
                </a:lnTo>
                <a:lnTo>
                  <a:pt x="43186" y="471170"/>
                </a:lnTo>
                <a:lnTo>
                  <a:pt x="48834" y="474980"/>
                </a:lnTo>
                <a:lnTo>
                  <a:pt x="63506" y="480060"/>
                </a:lnTo>
                <a:lnTo>
                  <a:pt x="69957" y="486410"/>
                </a:lnTo>
                <a:lnTo>
                  <a:pt x="72539" y="490220"/>
                </a:lnTo>
                <a:lnTo>
                  <a:pt x="71639" y="496570"/>
                </a:lnTo>
                <a:lnTo>
                  <a:pt x="67646" y="505460"/>
                </a:lnTo>
                <a:lnTo>
                  <a:pt x="56196" y="521970"/>
                </a:lnTo>
                <a:lnTo>
                  <a:pt x="53673" y="533400"/>
                </a:lnTo>
                <a:lnTo>
                  <a:pt x="61242" y="543560"/>
                </a:lnTo>
                <a:lnTo>
                  <a:pt x="80067" y="557530"/>
                </a:lnTo>
                <a:lnTo>
                  <a:pt x="86610" y="560070"/>
                </a:lnTo>
                <a:lnTo>
                  <a:pt x="105287" y="563880"/>
                </a:lnTo>
                <a:lnTo>
                  <a:pt x="143955" y="562610"/>
                </a:lnTo>
                <a:lnTo>
                  <a:pt x="210470" y="552450"/>
                </a:lnTo>
                <a:lnTo>
                  <a:pt x="456168" y="552450"/>
                </a:lnTo>
                <a:lnTo>
                  <a:pt x="457866" y="495300"/>
                </a:lnTo>
                <a:lnTo>
                  <a:pt x="467966" y="450850"/>
                </a:lnTo>
                <a:lnTo>
                  <a:pt x="488154" y="401320"/>
                </a:lnTo>
                <a:lnTo>
                  <a:pt x="501386" y="382270"/>
                </a:lnTo>
                <a:lnTo>
                  <a:pt x="357028" y="382270"/>
                </a:lnTo>
                <a:lnTo>
                  <a:pt x="354882" y="381000"/>
                </a:lnTo>
                <a:lnTo>
                  <a:pt x="353815" y="379730"/>
                </a:lnTo>
                <a:lnTo>
                  <a:pt x="353660" y="378460"/>
                </a:lnTo>
                <a:lnTo>
                  <a:pt x="338931" y="378460"/>
                </a:lnTo>
                <a:lnTo>
                  <a:pt x="326675" y="372110"/>
                </a:lnTo>
                <a:lnTo>
                  <a:pt x="325964" y="370840"/>
                </a:lnTo>
                <a:lnTo>
                  <a:pt x="325304" y="369570"/>
                </a:lnTo>
                <a:lnTo>
                  <a:pt x="325507" y="367030"/>
                </a:lnTo>
                <a:lnTo>
                  <a:pt x="330177" y="359410"/>
                </a:lnTo>
                <a:lnTo>
                  <a:pt x="315830" y="359410"/>
                </a:lnTo>
                <a:lnTo>
                  <a:pt x="314179" y="358140"/>
                </a:lnTo>
                <a:lnTo>
                  <a:pt x="307562" y="344170"/>
                </a:lnTo>
                <a:lnTo>
                  <a:pt x="308184" y="341630"/>
                </a:lnTo>
                <a:lnTo>
                  <a:pt x="319792" y="336550"/>
                </a:lnTo>
                <a:lnTo>
                  <a:pt x="319360" y="332740"/>
                </a:lnTo>
                <a:lnTo>
                  <a:pt x="308464" y="330200"/>
                </a:lnTo>
                <a:lnTo>
                  <a:pt x="216135" y="330200"/>
                </a:lnTo>
                <a:lnTo>
                  <a:pt x="213849" y="328930"/>
                </a:lnTo>
                <a:lnTo>
                  <a:pt x="212744" y="327660"/>
                </a:lnTo>
                <a:lnTo>
                  <a:pt x="212045" y="326390"/>
                </a:lnTo>
                <a:lnTo>
                  <a:pt x="211694" y="322580"/>
                </a:lnTo>
                <a:lnTo>
                  <a:pt x="185045" y="322580"/>
                </a:lnTo>
                <a:lnTo>
                  <a:pt x="158439" y="307340"/>
                </a:lnTo>
                <a:lnTo>
                  <a:pt x="157600" y="303530"/>
                </a:lnTo>
                <a:lnTo>
                  <a:pt x="168391" y="285750"/>
                </a:lnTo>
                <a:lnTo>
                  <a:pt x="142602" y="285750"/>
                </a:lnTo>
                <a:lnTo>
                  <a:pt x="141243" y="284480"/>
                </a:lnTo>
                <a:lnTo>
                  <a:pt x="139871" y="284480"/>
                </a:lnTo>
                <a:lnTo>
                  <a:pt x="138817" y="283210"/>
                </a:lnTo>
                <a:lnTo>
                  <a:pt x="127755" y="257810"/>
                </a:lnTo>
                <a:lnTo>
                  <a:pt x="126600" y="255270"/>
                </a:lnTo>
                <a:lnTo>
                  <a:pt x="127844" y="251460"/>
                </a:lnTo>
                <a:lnTo>
                  <a:pt x="150082" y="241300"/>
                </a:lnTo>
                <a:lnTo>
                  <a:pt x="149549" y="233680"/>
                </a:lnTo>
                <a:lnTo>
                  <a:pt x="129076" y="228600"/>
                </a:lnTo>
                <a:lnTo>
                  <a:pt x="126435" y="228600"/>
                </a:lnTo>
                <a:lnTo>
                  <a:pt x="124872" y="226060"/>
                </a:lnTo>
                <a:lnTo>
                  <a:pt x="124618" y="223520"/>
                </a:lnTo>
                <a:lnTo>
                  <a:pt x="131045" y="195580"/>
                </a:lnTo>
                <a:lnTo>
                  <a:pt x="131908" y="194310"/>
                </a:lnTo>
                <a:lnTo>
                  <a:pt x="134321" y="193040"/>
                </a:lnTo>
                <a:lnTo>
                  <a:pt x="135845" y="191770"/>
                </a:lnTo>
                <a:lnTo>
                  <a:pt x="161415" y="191770"/>
                </a:lnTo>
                <a:lnTo>
                  <a:pt x="162287" y="190500"/>
                </a:lnTo>
                <a:lnTo>
                  <a:pt x="148444" y="173990"/>
                </a:lnTo>
                <a:lnTo>
                  <a:pt x="147491" y="173990"/>
                </a:lnTo>
                <a:lnTo>
                  <a:pt x="146996" y="172720"/>
                </a:lnTo>
                <a:lnTo>
                  <a:pt x="171024" y="147320"/>
                </a:lnTo>
                <a:lnTo>
                  <a:pt x="196643" y="147320"/>
                </a:lnTo>
                <a:lnTo>
                  <a:pt x="196158" y="142240"/>
                </a:lnTo>
                <a:lnTo>
                  <a:pt x="195853" y="138430"/>
                </a:lnTo>
                <a:lnTo>
                  <a:pt x="198063" y="135890"/>
                </a:lnTo>
                <a:lnTo>
                  <a:pt x="201085" y="135890"/>
                </a:lnTo>
                <a:lnTo>
                  <a:pt x="227400" y="133350"/>
                </a:lnTo>
                <a:lnTo>
                  <a:pt x="383025" y="133350"/>
                </a:lnTo>
                <a:lnTo>
                  <a:pt x="383851" y="130810"/>
                </a:lnTo>
                <a:lnTo>
                  <a:pt x="386442" y="129540"/>
                </a:lnTo>
                <a:lnTo>
                  <a:pt x="407130" y="127000"/>
                </a:lnTo>
                <a:lnTo>
                  <a:pt x="519132" y="127000"/>
                </a:lnTo>
                <a:lnTo>
                  <a:pt x="455796" y="77470"/>
                </a:lnTo>
                <a:lnTo>
                  <a:pt x="363272" y="17780"/>
                </a:lnTo>
                <a:lnTo>
                  <a:pt x="297819" y="0"/>
                </a:lnTo>
                <a:close/>
              </a:path>
              <a:path w="580389" h="642620">
                <a:moveTo>
                  <a:pt x="376015" y="364490"/>
                </a:moveTo>
                <a:lnTo>
                  <a:pt x="372014" y="365760"/>
                </a:lnTo>
                <a:lnTo>
                  <a:pt x="373450" y="377190"/>
                </a:lnTo>
                <a:lnTo>
                  <a:pt x="372827" y="379730"/>
                </a:lnTo>
                <a:lnTo>
                  <a:pt x="370884" y="379730"/>
                </a:lnTo>
                <a:lnTo>
                  <a:pt x="357028" y="382270"/>
                </a:lnTo>
                <a:lnTo>
                  <a:pt x="501386" y="382270"/>
                </a:lnTo>
                <a:lnTo>
                  <a:pt x="507562" y="373380"/>
                </a:lnTo>
                <a:lnTo>
                  <a:pt x="385692" y="373380"/>
                </a:lnTo>
                <a:lnTo>
                  <a:pt x="383673" y="372110"/>
                </a:lnTo>
                <a:lnTo>
                  <a:pt x="376015" y="364490"/>
                </a:lnTo>
                <a:close/>
              </a:path>
              <a:path w="580389" h="642620">
                <a:moveTo>
                  <a:pt x="348189" y="367030"/>
                </a:moveTo>
                <a:lnTo>
                  <a:pt x="342830" y="377190"/>
                </a:lnTo>
                <a:lnTo>
                  <a:pt x="341090" y="378460"/>
                </a:lnTo>
                <a:lnTo>
                  <a:pt x="353660" y="378460"/>
                </a:lnTo>
                <a:lnTo>
                  <a:pt x="352418" y="368300"/>
                </a:lnTo>
                <a:lnTo>
                  <a:pt x="348189" y="367030"/>
                </a:lnTo>
                <a:close/>
              </a:path>
              <a:path w="580389" h="642620">
                <a:moveTo>
                  <a:pt x="392677" y="346710"/>
                </a:moveTo>
                <a:lnTo>
                  <a:pt x="390518" y="350520"/>
                </a:lnTo>
                <a:lnTo>
                  <a:pt x="398088" y="359410"/>
                </a:lnTo>
                <a:lnTo>
                  <a:pt x="398875" y="360680"/>
                </a:lnTo>
                <a:lnTo>
                  <a:pt x="397961" y="363220"/>
                </a:lnTo>
                <a:lnTo>
                  <a:pt x="387762" y="372110"/>
                </a:lnTo>
                <a:lnTo>
                  <a:pt x="385692" y="373380"/>
                </a:lnTo>
                <a:lnTo>
                  <a:pt x="507562" y="373380"/>
                </a:lnTo>
                <a:lnTo>
                  <a:pt x="520813" y="349250"/>
                </a:lnTo>
                <a:lnTo>
                  <a:pt x="403714" y="349250"/>
                </a:lnTo>
                <a:lnTo>
                  <a:pt x="392677" y="346710"/>
                </a:lnTo>
                <a:close/>
              </a:path>
              <a:path w="580389" h="642620">
                <a:moveTo>
                  <a:pt x="328060" y="354330"/>
                </a:moveTo>
                <a:lnTo>
                  <a:pt x="318014" y="359410"/>
                </a:lnTo>
                <a:lnTo>
                  <a:pt x="330177" y="359410"/>
                </a:lnTo>
                <a:lnTo>
                  <a:pt x="330955" y="358140"/>
                </a:lnTo>
                <a:lnTo>
                  <a:pt x="328060" y="354330"/>
                </a:lnTo>
                <a:close/>
              </a:path>
              <a:path w="580389" h="642620">
                <a:moveTo>
                  <a:pt x="548013" y="299720"/>
                </a:moveTo>
                <a:lnTo>
                  <a:pt x="399294" y="299720"/>
                </a:lnTo>
                <a:lnTo>
                  <a:pt x="401034" y="300990"/>
                </a:lnTo>
                <a:lnTo>
                  <a:pt x="407638" y="314960"/>
                </a:lnTo>
                <a:lnTo>
                  <a:pt x="407740" y="317500"/>
                </a:lnTo>
                <a:lnTo>
                  <a:pt x="406266" y="318770"/>
                </a:lnTo>
                <a:lnTo>
                  <a:pt x="396094" y="323850"/>
                </a:lnTo>
                <a:lnTo>
                  <a:pt x="396551" y="327660"/>
                </a:lnTo>
                <a:lnTo>
                  <a:pt x="407422" y="330200"/>
                </a:lnTo>
                <a:lnTo>
                  <a:pt x="409289" y="331470"/>
                </a:lnTo>
                <a:lnTo>
                  <a:pt x="409708" y="332740"/>
                </a:lnTo>
                <a:lnTo>
                  <a:pt x="407079" y="346710"/>
                </a:lnTo>
                <a:lnTo>
                  <a:pt x="405860" y="349250"/>
                </a:lnTo>
                <a:lnTo>
                  <a:pt x="520813" y="349250"/>
                </a:lnTo>
                <a:lnTo>
                  <a:pt x="548013" y="299720"/>
                </a:lnTo>
                <a:close/>
              </a:path>
              <a:path w="580389" h="642620">
                <a:moveTo>
                  <a:pt x="254768" y="297180"/>
                </a:moveTo>
                <a:lnTo>
                  <a:pt x="247148" y="300990"/>
                </a:lnTo>
                <a:lnTo>
                  <a:pt x="249218" y="322580"/>
                </a:lnTo>
                <a:lnTo>
                  <a:pt x="248812" y="323850"/>
                </a:lnTo>
                <a:lnTo>
                  <a:pt x="247897" y="325120"/>
                </a:lnTo>
                <a:lnTo>
                  <a:pt x="246932" y="326390"/>
                </a:lnTo>
                <a:lnTo>
                  <a:pt x="245637" y="327660"/>
                </a:lnTo>
                <a:lnTo>
                  <a:pt x="217836" y="330200"/>
                </a:lnTo>
                <a:lnTo>
                  <a:pt x="308464" y="330200"/>
                </a:lnTo>
                <a:lnTo>
                  <a:pt x="306622" y="328930"/>
                </a:lnTo>
                <a:lnTo>
                  <a:pt x="306165" y="326390"/>
                </a:lnTo>
                <a:lnTo>
                  <a:pt x="308531" y="314960"/>
                </a:lnTo>
                <a:lnTo>
                  <a:pt x="269741" y="314960"/>
                </a:lnTo>
                <a:lnTo>
                  <a:pt x="254768" y="297180"/>
                </a:lnTo>
                <a:close/>
              </a:path>
              <a:path w="580389" h="642620">
                <a:moveTo>
                  <a:pt x="201961" y="302260"/>
                </a:moveTo>
                <a:lnTo>
                  <a:pt x="191255" y="320040"/>
                </a:lnTo>
                <a:lnTo>
                  <a:pt x="190544" y="321310"/>
                </a:lnTo>
                <a:lnTo>
                  <a:pt x="189350" y="322580"/>
                </a:lnTo>
                <a:lnTo>
                  <a:pt x="211694" y="322580"/>
                </a:lnTo>
                <a:lnTo>
                  <a:pt x="209937" y="303530"/>
                </a:lnTo>
                <a:lnTo>
                  <a:pt x="201961" y="302260"/>
                </a:lnTo>
                <a:close/>
              </a:path>
              <a:path w="580389" h="642620">
                <a:moveTo>
                  <a:pt x="287331" y="266700"/>
                </a:moveTo>
                <a:lnTo>
                  <a:pt x="282937" y="273050"/>
                </a:lnTo>
                <a:lnTo>
                  <a:pt x="296830" y="288290"/>
                </a:lnTo>
                <a:lnTo>
                  <a:pt x="297796" y="289560"/>
                </a:lnTo>
                <a:lnTo>
                  <a:pt x="298278" y="290830"/>
                </a:lnTo>
                <a:lnTo>
                  <a:pt x="298100" y="294640"/>
                </a:lnTo>
                <a:lnTo>
                  <a:pt x="297427" y="295910"/>
                </a:lnTo>
                <a:lnTo>
                  <a:pt x="296335" y="295910"/>
                </a:lnTo>
                <a:lnTo>
                  <a:pt x="276485" y="313690"/>
                </a:lnTo>
                <a:lnTo>
                  <a:pt x="275380" y="314960"/>
                </a:lnTo>
                <a:lnTo>
                  <a:pt x="308531" y="314960"/>
                </a:lnTo>
                <a:lnTo>
                  <a:pt x="308794" y="313690"/>
                </a:lnTo>
                <a:lnTo>
                  <a:pt x="309111" y="311150"/>
                </a:lnTo>
                <a:lnTo>
                  <a:pt x="324288" y="311150"/>
                </a:lnTo>
                <a:lnTo>
                  <a:pt x="325393" y="309880"/>
                </a:lnTo>
                <a:lnTo>
                  <a:pt x="317811" y="300990"/>
                </a:lnTo>
                <a:lnTo>
                  <a:pt x="317036" y="298450"/>
                </a:lnTo>
                <a:lnTo>
                  <a:pt x="317951" y="297180"/>
                </a:lnTo>
                <a:lnTo>
                  <a:pt x="328136" y="287020"/>
                </a:lnTo>
                <a:lnTo>
                  <a:pt x="342953" y="287020"/>
                </a:lnTo>
                <a:lnTo>
                  <a:pt x="342500" y="283210"/>
                </a:lnTo>
                <a:lnTo>
                  <a:pt x="343071" y="280670"/>
                </a:lnTo>
                <a:lnTo>
                  <a:pt x="345002" y="279400"/>
                </a:lnTo>
                <a:lnTo>
                  <a:pt x="358832" y="278130"/>
                </a:lnTo>
                <a:lnTo>
                  <a:pt x="559869" y="278130"/>
                </a:lnTo>
                <a:lnTo>
                  <a:pt x="564054" y="270510"/>
                </a:lnTo>
                <a:lnTo>
                  <a:pt x="309442" y="270510"/>
                </a:lnTo>
                <a:lnTo>
                  <a:pt x="287331" y="266700"/>
                </a:lnTo>
                <a:close/>
              </a:path>
              <a:path w="580389" h="642620">
                <a:moveTo>
                  <a:pt x="324288" y="311150"/>
                </a:moveTo>
                <a:lnTo>
                  <a:pt x="310623" y="311150"/>
                </a:lnTo>
                <a:lnTo>
                  <a:pt x="323183" y="312420"/>
                </a:lnTo>
                <a:lnTo>
                  <a:pt x="324288" y="311150"/>
                </a:lnTo>
                <a:close/>
              </a:path>
              <a:path w="580389" h="642620">
                <a:moveTo>
                  <a:pt x="558474" y="280670"/>
                </a:moveTo>
                <a:lnTo>
                  <a:pt x="375583" y="280670"/>
                </a:lnTo>
                <a:lnTo>
                  <a:pt x="389210" y="288290"/>
                </a:lnTo>
                <a:lnTo>
                  <a:pt x="390620" y="290830"/>
                </a:lnTo>
                <a:lnTo>
                  <a:pt x="390366" y="292100"/>
                </a:lnTo>
                <a:lnTo>
                  <a:pt x="384943" y="302260"/>
                </a:lnTo>
                <a:lnTo>
                  <a:pt x="387826" y="306070"/>
                </a:lnTo>
                <a:lnTo>
                  <a:pt x="399294" y="299720"/>
                </a:lnTo>
                <a:lnTo>
                  <a:pt x="548013" y="299720"/>
                </a:lnTo>
                <a:lnTo>
                  <a:pt x="558474" y="280670"/>
                </a:lnTo>
                <a:close/>
              </a:path>
              <a:path w="580389" h="642620">
                <a:moveTo>
                  <a:pt x="342953" y="287020"/>
                </a:moveTo>
                <a:lnTo>
                  <a:pt x="332213" y="287020"/>
                </a:lnTo>
                <a:lnTo>
                  <a:pt x="339871" y="295910"/>
                </a:lnTo>
                <a:lnTo>
                  <a:pt x="343859" y="294640"/>
                </a:lnTo>
                <a:lnTo>
                  <a:pt x="342953" y="287020"/>
                </a:lnTo>
                <a:close/>
              </a:path>
              <a:path w="580389" h="642620">
                <a:moveTo>
                  <a:pt x="559869" y="278130"/>
                </a:moveTo>
                <a:lnTo>
                  <a:pt x="360445" y="278130"/>
                </a:lnTo>
                <a:lnTo>
                  <a:pt x="361854" y="279400"/>
                </a:lnTo>
                <a:lnTo>
                  <a:pt x="363467" y="292100"/>
                </a:lnTo>
                <a:lnTo>
                  <a:pt x="367671" y="292100"/>
                </a:lnTo>
                <a:lnTo>
                  <a:pt x="373831" y="281940"/>
                </a:lnTo>
                <a:lnTo>
                  <a:pt x="375583" y="280670"/>
                </a:lnTo>
                <a:lnTo>
                  <a:pt x="558474" y="280670"/>
                </a:lnTo>
                <a:lnTo>
                  <a:pt x="559869" y="278130"/>
                </a:lnTo>
                <a:close/>
              </a:path>
              <a:path w="580389" h="642620">
                <a:moveTo>
                  <a:pt x="164700" y="276860"/>
                </a:moveTo>
                <a:lnTo>
                  <a:pt x="145434" y="284480"/>
                </a:lnTo>
                <a:lnTo>
                  <a:pt x="144062" y="285750"/>
                </a:lnTo>
                <a:lnTo>
                  <a:pt x="168391" y="285750"/>
                </a:lnTo>
                <a:lnTo>
                  <a:pt x="169932" y="283210"/>
                </a:lnTo>
                <a:lnTo>
                  <a:pt x="164700" y="276860"/>
                </a:lnTo>
                <a:close/>
              </a:path>
              <a:path w="580389" h="642620">
                <a:moveTo>
                  <a:pt x="336560" y="177800"/>
                </a:moveTo>
                <a:lnTo>
                  <a:pt x="302672" y="177800"/>
                </a:lnTo>
                <a:lnTo>
                  <a:pt x="305339" y="179070"/>
                </a:lnTo>
                <a:lnTo>
                  <a:pt x="306432" y="180340"/>
                </a:lnTo>
                <a:lnTo>
                  <a:pt x="307016" y="181610"/>
                </a:lnTo>
                <a:lnTo>
                  <a:pt x="318052" y="207010"/>
                </a:lnTo>
                <a:lnTo>
                  <a:pt x="318078" y="208280"/>
                </a:lnTo>
                <a:lnTo>
                  <a:pt x="317557" y="209550"/>
                </a:lnTo>
                <a:lnTo>
                  <a:pt x="316985" y="210820"/>
                </a:lnTo>
                <a:lnTo>
                  <a:pt x="315995" y="212090"/>
                </a:lnTo>
                <a:lnTo>
                  <a:pt x="295205" y="220980"/>
                </a:lnTo>
                <a:lnTo>
                  <a:pt x="295751" y="229870"/>
                </a:lnTo>
                <a:lnTo>
                  <a:pt x="316211" y="233680"/>
                </a:lnTo>
                <a:lnTo>
                  <a:pt x="317582" y="234950"/>
                </a:lnTo>
                <a:lnTo>
                  <a:pt x="318865" y="234950"/>
                </a:lnTo>
                <a:lnTo>
                  <a:pt x="319652" y="236220"/>
                </a:lnTo>
                <a:lnTo>
                  <a:pt x="320376" y="237490"/>
                </a:lnTo>
                <a:lnTo>
                  <a:pt x="320643" y="238760"/>
                </a:lnTo>
                <a:lnTo>
                  <a:pt x="320351" y="241300"/>
                </a:lnTo>
                <a:lnTo>
                  <a:pt x="314229" y="267970"/>
                </a:lnTo>
                <a:lnTo>
                  <a:pt x="313379" y="269240"/>
                </a:lnTo>
                <a:lnTo>
                  <a:pt x="312147" y="270510"/>
                </a:lnTo>
                <a:lnTo>
                  <a:pt x="564054" y="270510"/>
                </a:lnTo>
                <a:lnTo>
                  <a:pt x="566146" y="266700"/>
                </a:lnTo>
                <a:lnTo>
                  <a:pt x="400653" y="266700"/>
                </a:lnTo>
                <a:lnTo>
                  <a:pt x="397795" y="265430"/>
                </a:lnTo>
                <a:lnTo>
                  <a:pt x="396386" y="262890"/>
                </a:lnTo>
                <a:lnTo>
                  <a:pt x="396235" y="261620"/>
                </a:lnTo>
                <a:lnTo>
                  <a:pt x="376485" y="261620"/>
                </a:lnTo>
                <a:lnTo>
                  <a:pt x="360229" y="251460"/>
                </a:lnTo>
                <a:lnTo>
                  <a:pt x="359289" y="251460"/>
                </a:lnTo>
                <a:lnTo>
                  <a:pt x="358425" y="250190"/>
                </a:lnTo>
                <a:lnTo>
                  <a:pt x="358781" y="246380"/>
                </a:lnTo>
                <a:lnTo>
                  <a:pt x="364735" y="236220"/>
                </a:lnTo>
                <a:lnTo>
                  <a:pt x="345941" y="236220"/>
                </a:lnTo>
                <a:lnTo>
                  <a:pt x="343795" y="233680"/>
                </a:lnTo>
                <a:lnTo>
                  <a:pt x="335235" y="214630"/>
                </a:lnTo>
                <a:lnTo>
                  <a:pt x="336073" y="212090"/>
                </a:lnTo>
                <a:lnTo>
                  <a:pt x="351682" y="205740"/>
                </a:lnTo>
                <a:lnTo>
                  <a:pt x="351212" y="199390"/>
                </a:lnTo>
                <a:lnTo>
                  <a:pt x="336658" y="196850"/>
                </a:lnTo>
                <a:lnTo>
                  <a:pt x="334232" y="194310"/>
                </a:lnTo>
                <a:lnTo>
                  <a:pt x="333635" y="191770"/>
                </a:lnTo>
                <a:lnTo>
                  <a:pt x="336560" y="177800"/>
                </a:lnTo>
                <a:close/>
              </a:path>
              <a:path w="580389" h="642620">
                <a:moveTo>
                  <a:pt x="426358" y="243840"/>
                </a:moveTo>
                <a:lnTo>
                  <a:pt x="420986" y="245110"/>
                </a:lnTo>
                <a:lnTo>
                  <a:pt x="422649" y="260350"/>
                </a:lnTo>
                <a:lnTo>
                  <a:pt x="421824" y="262890"/>
                </a:lnTo>
                <a:lnTo>
                  <a:pt x="419233" y="264160"/>
                </a:lnTo>
                <a:lnTo>
                  <a:pt x="400653" y="266700"/>
                </a:lnTo>
                <a:lnTo>
                  <a:pt x="566146" y="266700"/>
                </a:lnTo>
                <a:lnTo>
                  <a:pt x="568592" y="255270"/>
                </a:lnTo>
                <a:lnTo>
                  <a:pt x="439147" y="255270"/>
                </a:lnTo>
                <a:lnTo>
                  <a:pt x="436454" y="254000"/>
                </a:lnTo>
                <a:lnTo>
                  <a:pt x="426358" y="243840"/>
                </a:lnTo>
                <a:close/>
              </a:path>
              <a:path w="580389" h="642620">
                <a:moveTo>
                  <a:pt x="389096" y="246380"/>
                </a:moveTo>
                <a:lnTo>
                  <a:pt x="381755" y="260350"/>
                </a:lnTo>
                <a:lnTo>
                  <a:pt x="379419" y="261620"/>
                </a:lnTo>
                <a:lnTo>
                  <a:pt x="396235" y="261620"/>
                </a:lnTo>
                <a:lnTo>
                  <a:pt x="394722" y="248920"/>
                </a:lnTo>
                <a:lnTo>
                  <a:pt x="389096" y="246380"/>
                </a:lnTo>
                <a:close/>
              </a:path>
              <a:path w="580389" h="642620">
                <a:moveTo>
                  <a:pt x="448976" y="220980"/>
                </a:moveTo>
                <a:lnTo>
                  <a:pt x="445967" y="226060"/>
                </a:lnTo>
                <a:lnTo>
                  <a:pt x="455974" y="236220"/>
                </a:lnTo>
                <a:lnTo>
                  <a:pt x="456977" y="238760"/>
                </a:lnTo>
                <a:lnTo>
                  <a:pt x="455720" y="242570"/>
                </a:lnTo>
                <a:lnTo>
                  <a:pt x="441890" y="255270"/>
                </a:lnTo>
                <a:lnTo>
                  <a:pt x="568592" y="255270"/>
                </a:lnTo>
                <a:lnTo>
                  <a:pt x="575389" y="223520"/>
                </a:lnTo>
                <a:lnTo>
                  <a:pt x="463632" y="223520"/>
                </a:lnTo>
                <a:lnTo>
                  <a:pt x="448976" y="220980"/>
                </a:lnTo>
                <a:close/>
              </a:path>
              <a:path w="580389" h="642620">
                <a:moveTo>
                  <a:pt x="362413" y="229870"/>
                </a:moveTo>
                <a:lnTo>
                  <a:pt x="348900" y="234950"/>
                </a:lnTo>
                <a:lnTo>
                  <a:pt x="345941" y="236220"/>
                </a:lnTo>
                <a:lnTo>
                  <a:pt x="364735" y="236220"/>
                </a:lnTo>
                <a:lnTo>
                  <a:pt x="366223" y="233680"/>
                </a:lnTo>
                <a:lnTo>
                  <a:pt x="362413" y="229870"/>
                </a:lnTo>
                <a:close/>
              </a:path>
              <a:path w="580389" h="642620">
                <a:moveTo>
                  <a:pt x="551814" y="157480"/>
                </a:moveTo>
                <a:lnTo>
                  <a:pt x="458667" y="157480"/>
                </a:lnTo>
                <a:lnTo>
                  <a:pt x="460978" y="158750"/>
                </a:lnTo>
                <a:lnTo>
                  <a:pt x="469576" y="177800"/>
                </a:lnTo>
                <a:lnTo>
                  <a:pt x="469639" y="180340"/>
                </a:lnTo>
                <a:lnTo>
                  <a:pt x="467645" y="182880"/>
                </a:lnTo>
                <a:lnTo>
                  <a:pt x="453980" y="189230"/>
                </a:lnTo>
                <a:lnTo>
                  <a:pt x="454488" y="194310"/>
                </a:lnTo>
                <a:lnTo>
                  <a:pt x="469017" y="198120"/>
                </a:lnTo>
                <a:lnTo>
                  <a:pt x="471417" y="199390"/>
                </a:lnTo>
                <a:lnTo>
                  <a:pt x="472002" y="201930"/>
                </a:lnTo>
                <a:lnTo>
                  <a:pt x="468192" y="220980"/>
                </a:lnTo>
                <a:lnTo>
                  <a:pt x="466541" y="223520"/>
                </a:lnTo>
                <a:lnTo>
                  <a:pt x="575389" y="223520"/>
                </a:lnTo>
                <a:lnTo>
                  <a:pt x="580282" y="200660"/>
                </a:lnTo>
                <a:lnTo>
                  <a:pt x="551814" y="157480"/>
                </a:lnTo>
                <a:close/>
              </a:path>
              <a:path w="580389" h="642620">
                <a:moveTo>
                  <a:pt x="161415" y="191770"/>
                </a:moveTo>
                <a:lnTo>
                  <a:pt x="135845" y="191770"/>
                </a:lnTo>
                <a:lnTo>
                  <a:pt x="157931" y="196850"/>
                </a:lnTo>
                <a:lnTo>
                  <a:pt x="161415" y="191770"/>
                </a:lnTo>
                <a:close/>
              </a:path>
              <a:path w="580389" h="642620">
                <a:moveTo>
                  <a:pt x="363759" y="139700"/>
                </a:moveTo>
                <a:lnTo>
                  <a:pt x="258857" y="139700"/>
                </a:lnTo>
                <a:lnTo>
                  <a:pt x="261461" y="140970"/>
                </a:lnTo>
                <a:lnTo>
                  <a:pt x="284181" y="154940"/>
                </a:lnTo>
                <a:lnTo>
                  <a:pt x="285477" y="156210"/>
                </a:lnTo>
                <a:lnTo>
                  <a:pt x="286340" y="157480"/>
                </a:lnTo>
                <a:lnTo>
                  <a:pt x="287051" y="160020"/>
                </a:lnTo>
                <a:lnTo>
                  <a:pt x="286861" y="161290"/>
                </a:lnTo>
                <a:lnTo>
                  <a:pt x="275304" y="180340"/>
                </a:lnTo>
                <a:lnTo>
                  <a:pt x="280587" y="186690"/>
                </a:lnTo>
                <a:lnTo>
                  <a:pt x="301161" y="177800"/>
                </a:lnTo>
                <a:lnTo>
                  <a:pt x="336560" y="177800"/>
                </a:lnTo>
                <a:lnTo>
                  <a:pt x="337890" y="171450"/>
                </a:lnTo>
                <a:lnTo>
                  <a:pt x="339934" y="170180"/>
                </a:lnTo>
                <a:lnTo>
                  <a:pt x="358933" y="170180"/>
                </a:lnTo>
                <a:lnTo>
                  <a:pt x="359683" y="168910"/>
                </a:lnTo>
                <a:lnTo>
                  <a:pt x="349688" y="157480"/>
                </a:lnTo>
                <a:lnTo>
                  <a:pt x="348685" y="154940"/>
                </a:lnTo>
                <a:lnTo>
                  <a:pt x="349955" y="152400"/>
                </a:lnTo>
                <a:lnTo>
                  <a:pt x="363759" y="139700"/>
                </a:lnTo>
                <a:close/>
              </a:path>
              <a:path w="580389" h="642620">
                <a:moveTo>
                  <a:pt x="358933" y="170180"/>
                </a:moveTo>
                <a:lnTo>
                  <a:pt x="342030" y="170180"/>
                </a:lnTo>
                <a:lnTo>
                  <a:pt x="356686" y="173990"/>
                </a:lnTo>
                <a:lnTo>
                  <a:pt x="358933" y="170180"/>
                </a:lnTo>
                <a:close/>
              </a:path>
              <a:path w="580389" h="642620">
                <a:moveTo>
                  <a:pt x="196643" y="147320"/>
                </a:moveTo>
                <a:lnTo>
                  <a:pt x="174491" y="147320"/>
                </a:lnTo>
                <a:lnTo>
                  <a:pt x="176460" y="149860"/>
                </a:lnTo>
                <a:lnTo>
                  <a:pt x="190481" y="166370"/>
                </a:lnTo>
                <a:lnTo>
                  <a:pt x="198101" y="162560"/>
                </a:lnTo>
                <a:lnTo>
                  <a:pt x="196643" y="147320"/>
                </a:lnTo>
                <a:close/>
              </a:path>
              <a:path w="580389" h="642620">
                <a:moveTo>
                  <a:pt x="525628" y="132080"/>
                </a:moveTo>
                <a:lnTo>
                  <a:pt x="427310" y="132080"/>
                </a:lnTo>
                <a:lnTo>
                  <a:pt x="429177" y="133350"/>
                </a:lnTo>
                <a:lnTo>
                  <a:pt x="445408" y="142240"/>
                </a:lnTo>
                <a:lnTo>
                  <a:pt x="447237" y="144780"/>
                </a:lnTo>
                <a:lnTo>
                  <a:pt x="446881" y="147320"/>
                </a:lnTo>
                <a:lnTo>
                  <a:pt x="439426" y="160020"/>
                </a:lnTo>
                <a:lnTo>
                  <a:pt x="443236" y="165100"/>
                </a:lnTo>
                <a:lnTo>
                  <a:pt x="458667" y="157480"/>
                </a:lnTo>
                <a:lnTo>
                  <a:pt x="551814" y="157480"/>
                </a:lnTo>
                <a:lnTo>
                  <a:pt x="545116" y="147320"/>
                </a:lnTo>
                <a:lnTo>
                  <a:pt x="525628" y="132080"/>
                </a:lnTo>
                <a:close/>
              </a:path>
              <a:path w="580389" h="642620">
                <a:moveTo>
                  <a:pt x="383025" y="133350"/>
                </a:moveTo>
                <a:lnTo>
                  <a:pt x="230270" y="133350"/>
                </a:lnTo>
                <a:lnTo>
                  <a:pt x="232505" y="135890"/>
                </a:lnTo>
                <a:lnTo>
                  <a:pt x="233203" y="137160"/>
                </a:lnTo>
                <a:lnTo>
                  <a:pt x="235337" y="160020"/>
                </a:lnTo>
                <a:lnTo>
                  <a:pt x="243287" y="161290"/>
                </a:lnTo>
                <a:lnTo>
                  <a:pt x="255505" y="140970"/>
                </a:lnTo>
                <a:lnTo>
                  <a:pt x="258857" y="139700"/>
                </a:lnTo>
                <a:lnTo>
                  <a:pt x="363759" y="139700"/>
                </a:lnTo>
                <a:lnTo>
                  <a:pt x="366541" y="138430"/>
                </a:lnTo>
                <a:lnTo>
                  <a:pt x="383576" y="138430"/>
                </a:lnTo>
                <a:lnTo>
                  <a:pt x="383025" y="133350"/>
                </a:lnTo>
                <a:close/>
              </a:path>
              <a:path w="580389" h="642620">
                <a:moveTo>
                  <a:pt x="383576" y="138430"/>
                </a:moveTo>
                <a:lnTo>
                  <a:pt x="366541" y="138430"/>
                </a:lnTo>
                <a:lnTo>
                  <a:pt x="369220" y="139700"/>
                </a:lnTo>
                <a:lnTo>
                  <a:pt x="379304" y="151130"/>
                </a:lnTo>
                <a:lnTo>
                  <a:pt x="384676" y="148590"/>
                </a:lnTo>
                <a:lnTo>
                  <a:pt x="383576" y="138430"/>
                </a:lnTo>
                <a:close/>
              </a:path>
              <a:path w="580389" h="642620">
                <a:moveTo>
                  <a:pt x="519132" y="127000"/>
                </a:moveTo>
                <a:lnTo>
                  <a:pt x="407130" y="127000"/>
                </a:lnTo>
                <a:lnTo>
                  <a:pt x="409035" y="129540"/>
                </a:lnTo>
                <a:lnTo>
                  <a:pt x="410927" y="146050"/>
                </a:lnTo>
                <a:lnTo>
                  <a:pt x="416566" y="147320"/>
                </a:lnTo>
                <a:lnTo>
                  <a:pt x="423894" y="134620"/>
                </a:lnTo>
                <a:lnTo>
                  <a:pt x="424999" y="132080"/>
                </a:lnTo>
                <a:lnTo>
                  <a:pt x="525628" y="132080"/>
                </a:lnTo>
                <a:lnTo>
                  <a:pt x="519132" y="12700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/>
          <p:nvPr/>
        </p:nvSpPr>
        <p:spPr>
          <a:xfrm>
            <a:off x="8256619" y="3341655"/>
            <a:ext cx="573549" cy="643890"/>
          </a:xfrm>
          <a:custGeom>
            <a:avLst/>
            <a:gdLst/>
            <a:ahLst/>
            <a:cxnLst/>
            <a:rect l="l" t="t" r="r" b="b"/>
            <a:pathLst>
              <a:path w="580390" h="643889">
                <a:moveTo>
                  <a:pt x="456154" y="552494"/>
                </a:moveTo>
                <a:lnTo>
                  <a:pt x="210483" y="552494"/>
                </a:lnTo>
                <a:lnTo>
                  <a:pt x="225349" y="559144"/>
                </a:lnTo>
                <a:lnTo>
                  <a:pt x="232353" y="570741"/>
                </a:lnTo>
                <a:lnTo>
                  <a:pt x="233336" y="595724"/>
                </a:lnTo>
                <a:lnTo>
                  <a:pt x="230143" y="642537"/>
                </a:lnTo>
                <a:lnTo>
                  <a:pt x="451656" y="643578"/>
                </a:lnTo>
                <a:lnTo>
                  <a:pt x="471328" y="643578"/>
                </a:lnTo>
                <a:lnTo>
                  <a:pt x="461198" y="595724"/>
                </a:lnTo>
                <a:lnTo>
                  <a:pt x="456444" y="564515"/>
                </a:lnTo>
                <a:lnTo>
                  <a:pt x="456154" y="552494"/>
                </a:lnTo>
                <a:close/>
              </a:path>
              <a:path w="580390" h="643889">
                <a:moveTo>
                  <a:pt x="297819" y="0"/>
                </a:moveTo>
                <a:lnTo>
                  <a:pt x="228288" y="22060"/>
                </a:lnTo>
                <a:lnTo>
                  <a:pt x="123526" y="85655"/>
                </a:lnTo>
                <a:lnTo>
                  <a:pt x="82444" y="114365"/>
                </a:lnTo>
                <a:lnTo>
                  <a:pt x="58897" y="179543"/>
                </a:lnTo>
                <a:lnTo>
                  <a:pt x="65563" y="246094"/>
                </a:lnTo>
                <a:lnTo>
                  <a:pt x="70823" y="266054"/>
                </a:lnTo>
                <a:lnTo>
                  <a:pt x="72683" y="277668"/>
                </a:lnTo>
                <a:lnTo>
                  <a:pt x="71241" y="285397"/>
                </a:lnTo>
                <a:lnTo>
                  <a:pt x="66592" y="293706"/>
                </a:lnTo>
                <a:lnTo>
                  <a:pt x="4413" y="366833"/>
                </a:lnTo>
                <a:lnTo>
                  <a:pt x="0" y="379428"/>
                </a:lnTo>
                <a:lnTo>
                  <a:pt x="252" y="386106"/>
                </a:lnTo>
                <a:lnTo>
                  <a:pt x="6722" y="389102"/>
                </a:lnTo>
                <a:lnTo>
                  <a:pt x="20961" y="390645"/>
                </a:lnTo>
                <a:lnTo>
                  <a:pt x="55213" y="398252"/>
                </a:lnTo>
                <a:lnTo>
                  <a:pt x="56242" y="424135"/>
                </a:lnTo>
                <a:lnTo>
                  <a:pt x="45737" y="431486"/>
                </a:lnTo>
                <a:lnTo>
                  <a:pt x="42019" y="436416"/>
                </a:lnTo>
                <a:lnTo>
                  <a:pt x="44896" y="441155"/>
                </a:lnTo>
                <a:lnTo>
                  <a:pt x="54172" y="447935"/>
                </a:lnTo>
                <a:lnTo>
                  <a:pt x="65563" y="454145"/>
                </a:lnTo>
                <a:lnTo>
                  <a:pt x="56242" y="459327"/>
                </a:lnTo>
                <a:lnTo>
                  <a:pt x="45882" y="466637"/>
                </a:lnTo>
                <a:lnTo>
                  <a:pt x="43184" y="471230"/>
                </a:lnTo>
                <a:lnTo>
                  <a:pt x="48828" y="475047"/>
                </a:lnTo>
                <a:lnTo>
                  <a:pt x="63493" y="480028"/>
                </a:lnTo>
                <a:lnTo>
                  <a:pt x="69952" y="486247"/>
                </a:lnTo>
                <a:lnTo>
                  <a:pt x="72536" y="491015"/>
                </a:lnTo>
                <a:lnTo>
                  <a:pt x="71634" y="496757"/>
                </a:lnTo>
                <a:lnTo>
                  <a:pt x="67634" y="505898"/>
                </a:lnTo>
                <a:lnTo>
                  <a:pt x="56184" y="522430"/>
                </a:lnTo>
                <a:lnTo>
                  <a:pt x="53662" y="533333"/>
                </a:lnTo>
                <a:lnTo>
                  <a:pt x="61235" y="543459"/>
                </a:lnTo>
                <a:lnTo>
                  <a:pt x="80067" y="557663"/>
                </a:lnTo>
                <a:lnTo>
                  <a:pt x="86605" y="560641"/>
                </a:lnTo>
                <a:lnTo>
                  <a:pt x="105284" y="564403"/>
                </a:lnTo>
                <a:lnTo>
                  <a:pt x="143959" y="563503"/>
                </a:lnTo>
                <a:lnTo>
                  <a:pt x="210483" y="552494"/>
                </a:lnTo>
                <a:lnTo>
                  <a:pt x="456154" y="552494"/>
                </a:lnTo>
                <a:lnTo>
                  <a:pt x="457866" y="495547"/>
                </a:lnTo>
                <a:lnTo>
                  <a:pt x="467958" y="451719"/>
                </a:lnTo>
                <a:lnTo>
                  <a:pt x="488142" y="402102"/>
                </a:lnTo>
                <a:lnTo>
                  <a:pt x="507549" y="373411"/>
                </a:lnTo>
                <a:lnTo>
                  <a:pt x="566133" y="267480"/>
                </a:lnTo>
                <a:lnTo>
                  <a:pt x="580271" y="201333"/>
                </a:lnTo>
                <a:lnTo>
                  <a:pt x="545109" y="147215"/>
                </a:lnTo>
                <a:lnTo>
                  <a:pt x="455796" y="77374"/>
                </a:lnTo>
                <a:lnTo>
                  <a:pt x="363272" y="18696"/>
                </a:lnTo>
                <a:lnTo>
                  <a:pt x="297819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8430882" y="3435248"/>
            <a:ext cx="245170" cy="248107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/>
          <p:nvPr/>
        </p:nvSpPr>
        <p:spPr>
          <a:xfrm>
            <a:off x="8418398" y="3422764"/>
            <a:ext cx="270459" cy="273685"/>
          </a:xfrm>
          <a:custGeom>
            <a:avLst/>
            <a:gdLst/>
            <a:ahLst/>
            <a:cxnLst/>
            <a:rect l="l" t="t" r="r" b="b"/>
            <a:pathLst>
              <a:path w="273684" h="273685">
                <a:moveTo>
                  <a:pt x="136525" y="0"/>
                </a:moveTo>
                <a:lnTo>
                  <a:pt x="93374" y="6965"/>
                </a:lnTo>
                <a:lnTo>
                  <a:pt x="55899" y="26347"/>
                </a:lnTo>
                <a:lnTo>
                  <a:pt x="26347" y="55901"/>
                </a:lnTo>
                <a:lnTo>
                  <a:pt x="6965" y="93380"/>
                </a:lnTo>
                <a:lnTo>
                  <a:pt x="0" y="136537"/>
                </a:lnTo>
                <a:lnTo>
                  <a:pt x="6967" y="179699"/>
                </a:lnTo>
                <a:lnTo>
                  <a:pt x="26352" y="217179"/>
                </a:lnTo>
                <a:lnTo>
                  <a:pt x="55906" y="246731"/>
                </a:lnTo>
                <a:lnTo>
                  <a:pt x="93381" y="266111"/>
                </a:lnTo>
                <a:lnTo>
                  <a:pt x="136525" y="273075"/>
                </a:lnTo>
                <a:lnTo>
                  <a:pt x="179685" y="266110"/>
                </a:lnTo>
                <a:lnTo>
                  <a:pt x="214527" y="248094"/>
                </a:lnTo>
                <a:lnTo>
                  <a:pt x="136525" y="248094"/>
                </a:lnTo>
                <a:lnTo>
                  <a:pt x="114035" y="245831"/>
                </a:lnTo>
                <a:lnTo>
                  <a:pt x="74162" y="229052"/>
                </a:lnTo>
                <a:lnTo>
                  <a:pt x="44014" y="198900"/>
                </a:lnTo>
                <a:lnTo>
                  <a:pt x="27237" y="159033"/>
                </a:lnTo>
                <a:lnTo>
                  <a:pt x="24968" y="136537"/>
                </a:lnTo>
                <a:lnTo>
                  <a:pt x="27237" y="114043"/>
                </a:lnTo>
                <a:lnTo>
                  <a:pt x="44017" y="74179"/>
                </a:lnTo>
                <a:lnTo>
                  <a:pt x="74168" y="44022"/>
                </a:lnTo>
                <a:lnTo>
                  <a:pt x="114036" y="27243"/>
                </a:lnTo>
                <a:lnTo>
                  <a:pt x="136525" y="24980"/>
                </a:lnTo>
                <a:lnTo>
                  <a:pt x="214521" y="24980"/>
                </a:lnTo>
                <a:lnTo>
                  <a:pt x="179683" y="6965"/>
                </a:lnTo>
                <a:lnTo>
                  <a:pt x="136525" y="0"/>
                </a:lnTo>
                <a:close/>
              </a:path>
              <a:path w="273684" h="273685">
                <a:moveTo>
                  <a:pt x="214521" y="24980"/>
                </a:moveTo>
                <a:lnTo>
                  <a:pt x="136525" y="24980"/>
                </a:lnTo>
                <a:lnTo>
                  <a:pt x="159021" y="27243"/>
                </a:lnTo>
                <a:lnTo>
                  <a:pt x="179952" y="33737"/>
                </a:lnTo>
                <a:lnTo>
                  <a:pt x="215417" y="57657"/>
                </a:lnTo>
                <a:lnTo>
                  <a:pt x="239337" y="93116"/>
                </a:lnTo>
                <a:lnTo>
                  <a:pt x="248094" y="136537"/>
                </a:lnTo>
                <a:lnTo>
                  <a:pt x="245831" y="159033"/>
                </a:lnTo>
                <a:lnTo>
                  <a:pt x="229048" y="198906"/>
                </a:lnTo>
                <a:lnTo>
                  <a:pt x="198883" y="229058"/>
                </a:lnTo>
                <a:lnTo>
                  <a:pt x="159019" y="245832"/>
                </a:lnTo>
                <a:lnTo>
                  <a:pt x="136525" y="248094"/>
                </a:lnTo>
                <a:lnTo>
                  <a:pt x="214527" y="248094"/>
                </a:lnTo>
                <a:lnTo>
                  <a:pt x="217168" y="246727"/>
                </a:lnTo>
                <a:lnTo>
                  <a:pt x="246723" y="217173"/>
                </a:lnTo>
                <a:lnTo>
                  <a:pt x="266103" y="179694"/>
                </a:lnTo>
                <a:lnTo>
                  <a:pt x="273062" y="136537"/>
                </a:lnTo>
                <a:lnTo>
                  <a:pt x="266102" y="93380"/>
                </a:lnTo>
                <a:lnTo>
                  <a:pt x="246720" y="55901"/>
                </a:lnTo>
                <a:lnTo>
                  <a:pt x="217164" y="26347"/>
                </a:lnTo>
                <a:lnTo>
                  <a:pt x="214521" y="249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9" name="object 29"/>
          <p:cNvSpPr txBox="1"/>
          <p:nvPr/>
        </p:nvSpPr>
        <p:spPr>
          <a:xfrm>
            <a:off x="8455862" y="3340082"/>
            <a:ext cx="188255" cy="22955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00" spc="40" dirty="0">
                <a:solidFill>
                  <a:srgbClr val="FFFFFF"/>
                </a:solidFill>
                <a:latin typeface="Arial"/>
                <a:cs typeface="Arial"/>
              </a:rPr>
              <a:t>+</a:t>
            </a:r>
            <a:endParaRPr sz="14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258009" y="3696258"/>
            <a:ext cx="270873" cy="25604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2487612" y="3407638"/>
            <a:ext cx="312503" cy="328930"/>
          </a:xfrm>
          <a:custGeom>
            <a:avLst/>
            <a:gdLst/>
            <a:ahLst/>
            <a:cxnLst/>
            <a:rect l="l" t="t" r="r" b="b"/>
            <a:pathLst>
              <a:path w="316230" h="328929">
                <a:moveTo>
                  <a:pt x="310426" y="0"/>
                </a:moveTo>
                <a:lnTo>
                  <a:pt x="254774" y="36799"/>
                </a:lnTo>
                <a:lnTo>
                  <a:pt x="148859" y="133188"/>
                </a:lnTo>
                <a:lnTo>
                  <a:pt x="46121" y="232543"/>
                </a:lnTo>
                <a:lnTo>
                  <a:pt x="0" y="278244"/>
                </a:lnTo>
                <a:lnTo>
                  <a:pt x="54178" y="328815"/>
                </a:lnTo>
                <a:lnTo>
                  <a:pt x="211851" y="147620"/>
                </a:lnTo>
                <a:lnTo>
                  <a:pt x="291101" y="52970"/>
                </a:lnTo>
                <a:lnTo>
                  <a:pt x="315951" y="14038"/>
                </a:lnTo>
                <a:lnTo>
                  <a:pt x="310426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1371283" y="3976509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1371283" y="3970159"/>
            <a:ext cx="207708" cy="0"/>
          </a:xfrm>
          <a:custGeom>
            <a:avLst/>
            <a:gdLst/>
            <a:ahLst/>
            <a:cxnLst/>
            <a:rect l="l" t="t" r="r" b="b"/>
            <a:pathLst>
              <a:path w="210184">
                <a:moveTo>
                  <a:pt x="0" y="0"/>
                </a:moveTo>
                <a:lnTo>
                  <a:pt x="209842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4" name="object 34"/>
          <p:cNvSpPr/>
          <p:nvPr/>
        </p:nvSpPr>
        <p:spPr>
          <a:xfrm>
            <a:off x="1377523" y="3742194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/>
          <p:nvPr/>
        </p:nvSpPr>
        <p:spPr>
          <a:xfrm>
            <a:off x="1371283" y="3736479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1143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6" name="object 36"/>
          <p:cNvSpPr/>
          <p:nvPr/>
        </p:nvSpPr>
        <p:spPr>
          <a:xfrm>
            <a:off x="1581123" y="3966984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248" y="6350"/>
                </a:lnTo>
                <a:lnTo>
                  <a:pt x="624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7" name="object 37"/>
          <p:cNvSpPr/>
          <p:nvPr/>
        </p:nvSpPr>
        <p:spPr>
          <a:xfrm>
            <a:off x="1587371" y="3742194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96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8" name="object 38"/>
          <p:cNvSpPr/>
          <p:nvPr/>
        </p:nvSpPr>
        <p:spPr>
          <a:xfrm>
            <a:off x="1587371" y="3967086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48" y="0"/>
                </a:moveTo>
                <a:lnTo>
                  <a:pt x="0" y="0"/>
                </a:lnTo>
                <a:lnTo>
                  <a:pt x="0" y="6248"/>
                </a:lnTo>
                <a:lnTo>
                  <a:pt x="6248" y="6248"/>
                </a:lnTo>
                <a:lnTo>
                  <a:pt x="624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39"/>
          <p:cNvSpPr/>
          <p:nvPr/>
        </p:nvSpPr>
        <p:spPr>
          <a:xfrm>
            <a:off x="1397838" y="3431324"/>
            <a:ext cx="163154" cy="165100"/>
          </a:xfrm>
          <a:custGeom>
            <a:avLst/>
            <a:gdLst/>
            <a:ahLst/>
            <a:cxnLst/>
            <a:rect l="l" t="t" r="r" b="b"/>
            <a:pathLst>
              <a:path w="165100" h="165100">
                <a:moveTo>
                  <a:pt x="82448" y="0"/>
                </a:moveTo>
                <a:lnTo>
                  <a:pt x="0" y="82461"/>
                </a:lnTo>
                <a:lnTo>
                  <a:pt x="82448" y="164896"/>
                </a:lnTo>
                <a:lnTo>
                  <a:pt x="164896" y="82461"/>
                </a:lnTo>
                <a:lnTo>
                  <a:pt x="8244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/>
          <p:nvPr/>
        </p:nvSpPr>
        <p:spPr>
          <a:xfrm>
            <a:off x="2211731" y="3513785"/>
            <a:ext cx="111070" cy="0"/>
          </a:xfrm>
          <a:custGeom>
            <a:avLst/>
            <a:gdLst/>
            <a:ahLst/>
            <a:cxnLst/>
            <a:rect l="l" t="t" r="r" b="b"/>
            <a:pathLst>
              <a:path w="112394">
                <a:moveTo>
                  <a:pt x="0" y="0"/>
                </a:moveTo>
                <a:lnTo>
                  <a:pt x="111892" y="0"/>
                </a:lnTo>
              </a:path>
            </a:pathLst>
          </a:custGeom>
          <a:ln w="1717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1899551" y="3513785"/>
            <a:ext cx="101658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336" y="0"/>
                </a:lnTo>
              </a:path>
            </a:pathLst>
          </a:custGeom>
          <a:ln w="1717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/>
          <p:nvPr/>
        </p:nvSpPr>
        <p:spPr>
          <a:xfrm>
            <a:off x="1275195" y="3513785"/>
            <a:ext cx="409768" cy="0"/>
          </a:xfrm>
          <a:custGeom>
            <a:avLst/>
            <a:gdLst/>
            <a:ahLst/>
            <a:cxnLst/>
            <a:rect l="l" t="t" r="r" b="b"/>
            <a:pathLst>
              <a:path w="414655">
                <a:moveTo>
                  <a:pt x="0" y="0"/>
                </a:moveTo>
                <a:lnTo>
                  <a:pt x="414502" y="0"/>
                </a:lnTo>
              </a:path>
            </a:pathLst>
          </a:custGeom>
          <a:ln w="1717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1020285" y="3513785"/>
            <a:ext cx="45719" cy="0"/>
          </a:xfrm>
          <a:custGeom>
            <a:avLst/>
            <a:gdLst/>
            <a:ahLst/>
            <a:cxnLst/>
            <a:rect l="l" t="t" r="r" b="b"/>
            <a:pathLst>
              <a:path w="45084">
                <a:moveTo>
                  <a:pt x="0" y="0"/>
                </a:moveTo>
                <a:lnTo>
                  <a:pt x="45054" y="0"/>
                </a:lnTo>
              </a:path>
            </a:pathLst>
          </a:custGeom>
          <a:ln w="1717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/>
          <p:nvPr/>
        </p:nvSpPr>
        <p:spPr>
          <a:xfrm>
            <a:off x="1482438" y="3505263"/>
            <a:ext cx="45719" cy="231775"/>
          </a:xfrm>
          <a:custGeom>
            <a:avLst/>
            <a:gdLst/>
            <a:ahLst/>
            <a:cxnLst/>
            <a:rect l="l" t="t" r="r" b="b"/>
            <a:pathLst>
              <a:path h="231775">
                <a:moveTo>
                  <a:pt x="0" y="0"/>
                </a:moveTo>
                <a:lnTo>
                  <a:pt x="0" y="231216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1899552" y="3863416"/>
            <a:ext cx="205198" cy="0"/>
          </a:xfrm>
          <a:custGeom>
            <a:avLst/>
            <a:gdLst/>
            <a:ahLst/>
            <a:cxnLst/>
            <a:rect l="l" t="t" r="r" b="b"/>
            <a:pathLst>
              <a:path w="207644">
                <a:moveTo>
                  <a:pt x="0" y="0"/>
                </a:moveTo>
                <a:lnTo>
                  <a:pt x="207276" y="0"/>
                </a:lnTo>
              </a:path>
            </a:pathLst>
          </a:custGeom>
          <a:ln w="1402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6" name="object 46"/>
          <p:cNvSpPr/>
          <p:nvPr/>
        </p:nvSpPr>
        <p:spPr>
          <a:xfrm>
            <a:off x="1587360" y="3863416"/>
            <a:ext cx="101658" cy="0"/>
          </a:xfrm>
          <a:custGeom>
            <a:avLst/>
            <a:gdLst/>
            <a:ahLst/>
            <a:cxnLst/>
            <a:rect l="l" t="t" r="r" b="b"/>
            <a:pathLst>
              <a:path w="102869">
                <a:moveTo>
                  <a:pt x="0" y="0"/>
                </a:moveTo>
                <a:lnTo>
                  <a:pt x="102336" y="0"/>
                </a:lnTo>
              </a:path>
            </a:pathLst>
          </a:custGeom>
          <a:ln w="1402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2106808" y="3676891"/>
            <a:ext cx="45719" cy="194310"/>
          </a:xfrm>
          <a:custGeom>
            <a:avLst/>
            <a:gdLst/>
            <a:ahLst/>
            <a:cxnLst/>
            <a:rect l="l" t="t" r="r" b="b"/>
            <a:pathLst>
              <a:path h="194310">
                <a:moveTo>
                  <a:pt x="0" y="0"/>
                </a:moveTo>
                <a:lnTo>
                  <a:pt x="0" y="194068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/>
          <p:nvPr/>
        </p:nvSpPr>
        <p:spPr>
          <a:xfrm>
            <a:off x="1008919" y="3486708"/>
            <a:ext cx="61497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0" y="0"/>
                </a:moveTo>
                <a:lnTo>
                  <a:pt x="14732" y="25387"/>
                </a:lnTo>
                <a:lnTo>
                  <a:pt x="0" y="50761"/>
                </a:lnTo>
                <a:lnTo>
                  <a:pt x="62115" y="25387"/>
                </a:lnTo>
                <a:lnTo>
                  <a:pt x="0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9" name="object 49"/>
          <p:cNvSpPr/>
          <p:nvPr/>
        </p:nvSpPr>
        <p:spPr>
          <a:xfrm>
            <a:off x="1327632" y="3486708"/>
            <a:ext cx="61497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0" y="0"/>
                </a:moveTo>
                <a:lnTo>
                  <a:pt x="14732" y="25387"/>
                </a:lnTo>
                <a:lnTo>
                  <a:pt x="0" y="50761"/>
                </a:lnTo>
                <a:lnTo>
                  <a:pt x="62115" y="25387"/>
                </a:lnTo>
                <a:lnTo>
                  <a:pt x="0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0" name="object 50"/>
          <p:cNvSpPr/>
          <p:nvPr/>
        </p:nvSpPr>
        <p:spPr>
          <a:xfrm>
            <a:off x="1624672" y="3486708"/>
            <a:ext cx="61497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0" y="0"/>
                </a:moveTo>
                <a:lnTo>
                  <a:pt x="14744" y="25387"/>
                </a:lnTo>
                <a:lnTo>
                  <a:pt x="0" y="50761"/>
                </a:lnTo>
                <a:lnTo>
                  <a:pt x="62115" y="25387"/>
                </a:lnTo>
                <a:lnTo>
                  <a:pt x="0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1" name="object 51"/>
          <p:cNvSpPr/>
          <p:nvPr/>
        </p:nvSpPr>
        <p:spPr>
          <a:xfrm>
            <a:off x="1928406" y="3490074"/>
            <a:ext cx="61497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0" y="0"/>
                </a:moveTo>
                <a:lnTo>
                  <a:pt x="14744" y="25387"/>
                </a:lnTo>
                <a:lnTo>
                  <a:pt x="0" y="50761"/>
                </a:lnTo>
                <a:lnTo>
                  <a:pt x="62115" y="25387"/>
                </a:lnTo>
                <a:lnTo>
                  <a:pt x="0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2" name="object 52"/>
          <p:cNvSpPr/>
          <p:nvPr/>
        </p:nvSpPr>
        <p:spPr>
          <a:xfrm>
            <a:off x="2279611" y="3490696"/>
            <a:ext cx="61497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0" y="0"/>
                </a:moveTo>
                <a:lnTo>
                  <a:pt x="14744" y="25387"/>
                </a:lnTo>
                <a:lnTo>
                  <a:pt x="0" y="50761"/>
                </a:lnTo>
                <a:lnTo>
                  <a:pt x="62115" y="25387"/>
                </a:lnTo>
                <a:lnTo>
                  <a:pt x="0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3" name="object 53"/>
          <p:cNvSpPr/>
          <p:nvPr/>
        </p:nvSpPr>
        <p:spPr>
          <a:xfrm>
            <a:off x="1622463" y="3837419"/>
            <a:ext cx="61497" cy="50800"/>
          </a:xfrm>
          <a:custGeom>
            <a:avLst/>
            <a:gdLst/>
            <a:ahLst/>
            <a:cxnLst/>
            <a:rect l="l" t="t" r="r" b="b"/>
            <a:pathLst>
              <a:path w="62230" h="50800">
                <a:moveTo>
                  <a:pt x="0" y="0"/>
                </a:moveTo>
                <a:lnTo>
                  <a:pt x="14744" y="25387"/>
                </a:lnTo>
                <a:lnTo>
                  <a:pt x="0" y="50761"/>
                </a:lnTo>
                <a:lnTo>
                  <a:pt x="62115" y="25387"/>
                </a:lnTo>
                <a:lnTo>
                  <a:pt x="0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4" name="object 54"/>
          <p:cNvSpPr/>
          <p:nvPr/>
        </p:nvSpPr>
        <p:spPr>
          <a:xfrm>
            <a:off x="2081415" y="3651503"/>
            <a:ext cx="50201" cy="62230"/>
          </a:xfrm>
          <a:custGeom>
            <a:avLst/>
            <a:gdLst/>
            <a:ahLst/>
            <a:cxnLst/>
            <a:rect l="l" t="t" r="r" b="b"/>
            <a:pathLst>
              <a:path w="50800" h="62229">
                <a:moveTo>
                  <a:pt x="25387" y="0"/>
                </a:moveTo>
                <a:lnTo>
                  <a:pt x="0" y="62115"/>
                </a:lnTo>
                <a:lnTo>
                  <a:pt x="25387" y="47371"/>
                </a:lnTo>
                <a:lnTo>
                  <a:pt x="44738" y="47371"/>
                </a:lnTo>
                <a:lnTo>
                  <a:pt x="25387" y="0"/>
                </a:lnTo>
                <a:close/>
              </a:path>
              <a:path w="50800" h="62229">
                <a:moveTo>
                  <a:pt x="44738" y="47371"/>
                </a:moveTo>
                <a:lnTo>
                  <a:pt x="25387" y="47371"/>
                </a:lnTo>
                <a:lnTo>
                  <a:pt x="50761" y="62115"/>
                </a:lnTo>
                <a:lnTo>
                  <a:pt x="44738" y="47371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5" name="object 55"/>
          <p:cNvSpPr/>
          <p:nvPr/>
        </p:nvSpPr>
        <p:spPr>
          <a:xfrm>
            <a:off x="1457071" y="3678339"/>
            <a:ext cx="50201" cy="62230"/>
          </a:xfrm>
          <a:custGeom>
            <a:avLst/>
            <a:gdLst/>
            <a:ahLst/>
            <a:cxnLst/>
            <a:rect l="l" t="t" r="r" b="b"/>
            <a:pathLst>
              <a:path w="50800" h="62229">
                <a:moveTo>
                  <a:pt x="0" y="0"/>
                </a:moveTo>
                <a:lnTo>
                  <a:pt x="25374" y="62128"/>
                </a:lnTo>
                <a:lnTo>
                  <a:pt x="44731" y="14757"/>
                </a:lnTo>
                <a:lnTo>
                  <a:pt x="25374" y="14757"/>
                </a:lnTo>
                <a:lnTo>
                  <a:pt x="0" y="0"/>
                </a:lnTo>
                <a:close/>
              </a:path>
              <a:path w="50800" h="62229">
                <a:moveTo>
                  <a:pt x="50761" y="0"/>
                </a:moveTo>
                <a:lnTo>
                  <a:pt x="25374" y="14757"/>
                </a:lnTo>
                <a:lnTo>
                  <a:pt x="44731" y="14757"/>
                </a:lnTo>
                <a:lnTo>
                  <a:pt x="50761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56"/>
          <p:cNvSpPr/>
          <p:nvPr/>
        </p:nvSpPr>
        <p:spPr>
          <a:xfrm>
            <a:off x="1683462" y="3626865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7" name="object 57"/>
          <p:cNvSpPr/>
          <p:nvPr/>
        </p:nvSpPr>
        <p:spPr>
          <a:xfrm>
            <a:off x="1683462" y="3620515"/>
            <a:ext cx="207708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842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8" name="object 58"/>
          <p:cNvSpPr/>
          <p:nvPr/>
        </p:nvSpPr>
        <p:spPr>
          <a:xfrm>
            <a:off x="1689702" y="3392551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1683462" y="3386835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1143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60"/>
          <p:cNvSpPr/>
          <p:nvPr/>
        </p:nvSpPr>
        <p:spPr>
          <a:xfrm>
            <a:off x="1893302" y="3617340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248" y="6350"/>
                </a:lnTo>
                <a:lnTo>
                  <a:pt x="624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1" name="object 61"/>
          <p:cNvSpPr/>
          <p:nvPr/>
        </p:nvSpPr>
        <p:spPr>
          <a:xfrm>
            <a:off x="1899550" y="3392551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96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2" name="object 62"/>
          <p:cNvSpPr/>
          <p:nvPr/>
        </p:nvSpPr>
        <p:spPr>
          <a:xfrm>
            <a:off x="1899550" y="3617442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48" y="0"/>
                </a:moveTo>
                <a:lnTo>
                  <a:pt x="0" y="0"/>
                </a:lnTo>
                <a:lnTo>
                  <a:pt x="0" y="6248"/>
                </a:lnTo>
                <a:lnTo>
                  <a:pt x="6248" y="6248"/>
                </a:lnTo>
                <a:lnTo>
                  <a:pt x="624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3" name="object 63"/>
          <p:cNvSpPr/>
          <p:nvPr/>
        </p:nvSpPr>
        <p:spPr>
          <a:xfrm>
            <a:off x="1995640" y="3626865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4" name="object 64"/>
          <p:cNvSpPr/>
          <p:nvPr/>
        </p:nvSpPr>
        <p:spPr>
          <a:xfrm>
            <a:off x="1995640" y="3620515"/>
            <a:ext cx="207708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842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5" name="object 65"/>
          <p:cNvSpPr/>
          <p:nvPr/>
        </p:nvSpPr>
        <p:spPr>
          <a:xfrm>
            <a:off x="2001880" y="3392551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6" name="object 66"/>
          <p:cNvSpPr/>
          <p:nvPr/>
        </p:nvSpPr>
        <p:spPr>
          <a:xfrm>
            <a:off x="1995640" y="3386835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1143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7" name="object 67"/>
          <p:cNvSpPr/>
          <p:nvPr/>
        </p:nvSpPr>
        <p:spPr>
          <a:xfrm>
            <a:off x="2205481" y="3617340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248" y="6350"/>
                </a:lnTo>
                <a:lnTo>
                  <a:pt x="624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8" name="object 68"/>
          <p:cNvSpPr/>
          <p:nvPr/>
        </p:nvSpPr>
        <p:spPr>
          <a:xfrm>
            <a:off x="2211729" y="3392551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96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9" name="object 69"/>
          <p:cNvSpPr/>
          <p:nvPr/>
        </p:nvSpPr>
        <p:spPr>
          <a:xfrm>
            <a:off x="2211729" y="3617442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48" y="0"/>
                </a:moveTo>
                <a:lnTo>
                  <a:pt x="0" y="0"/>
                </a:lnTo>
                <a:lnTo>
                  <a:pt x="0" y="6248"/>
                </a:lnTo>
                <a:lnTo>
                  <a:pt x="6248" y="6248"/>
                </a:lnTo>
                <a:lnTo>
                  <a:pt x="624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0" name="object 70"/>
          <p:cNvSpPr/>
          <p:nvPr/>
        </p:nvSpPr>
        <p:spPr>
          <a:xfrm>
            <a:off x="1059104" y="3626865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1" name="object 71"/>
          <p:cNvSpPr/>
          <p:nvPr/>
        </p:nvSpPr>
        <p:spPr>
          <a:xfrm>
            <a:off x="1059104" y="3620515"/>
            <a:ext cx="207708" cy="0"/>
          </a:xfrm>
          <a:custGeom>
            <a:avLst/>
            <a:gdLst/>
            <a:ahLst/>
            <a:cxnLst/>
            <a:rect l="l" t="t" r="r" b="b"/>
            <a:pathLst>
              <a:path w="210184">
                <a:moveTo>
                  <a:pt x="0" y="0"/>
                </a:moveTo>
                <a:lnTo>
                  <a:pt x="209842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2" name="object 72"/>
          <p:cNvSpPr/>
          <p:nvPr/>
        </p:nvSpPr>
        <p:spPr>
          <a:xfrm>
            <a:off x="1065344" y="3392551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3" name="object 73"/>
          <p:cNvSpPr/>
          <p:nvPr/>
        </p:nvSpPr>
        <p:spPr>
          <a:xfrm>
            <a:off x="1059104" y="3386835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4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1143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4" name="object 74"/>
          <p:cNvSpPr/>
          <p:nvPr/>
        </p:nvSpPr>
        <p:spPr>
          <a:xfrm>
            <a:off x="1268944" y="3617340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248" y="6350"/>
                </a:lnTo>
                <a:lnTo>
                  <a:pt x="624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5" name="object 75"/>
          <p:cNvSpPr/>
          <p:nvPr/>
        </p:nvSpPr>
        <p:spPr>
          <a:xfrm>
            <a:off x="1275193" y="3392551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96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6" name="object 76"/>
          <p:cNvSpPr/>
          <p:nvPr/>
        </p:nvSpPr>
        <p:spPr>
          <a:xfrm>
            <a:off x="1275193" y="3617442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48" y="0"/>
                </a:moveTo>
                <a:lnTo>
                  <a:pt x="0" y="0"/>
                </a:lnTo>
                <a:lnTo>
                  <a:pt x="0" y="6248"/>
                </a:lnTo>
                <a:lnTo>
                  <a:pt x="6248" y="6248"/>
                </a:lnTo>
                <a:lnTo>
                  <a:pt x="624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7" name="object 77"/>
          <p:cNvSpPr/>
          <p:nvPr/>
        </p:nvSpPr>
        <p:spPr>
          <a:xfrm>
            <a:off x="1683462" y="3976509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1683462" y="3970159"/>
            <a:ext cx="207708" cy="0"/>
          </a:xfrm>
          <a:custGeom>
            <a:avLst/>
            <a:gdLst/>
            <a:ahLst/>
            <a:cxnLst/>
            <a:rect l="l" t="t" r="r" b="b"/>
            <a:pathLst>
              <a:path w="210185">
                <a:moveTo>
                  <a:pt x="0" y="0"/>
                </a:moveTo>
                <a:lnTo>
                  <a:pt x="209842" y="0"/>
                </a:lnTo>
              </a:path>
            </a:pathLst>
          </a:custGeom>
          <a:ln w="635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9" name="object 79"/>
          <p:cNvSpPr/>
          <p:nvPr/>
        </p:nvSpPr>
        <p:spPr>
          <a:xfrm>
            <a:off x="1689702" y="3742194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84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0" name="object 80"/>
          <p:cNvSpPr/>
          <p:nvPr/>
        </p:nvSpPr>
        <p:spPr>
          <a:xfrm>
            <a:off x="1683462" y="3736479"/>
            <a:ext cx="220258" cy="0"/>
          </a:xfrm>
          <a:custGeom>
            <a:avLst/>
            <a:gdLst/>
            <a:ahLst/>
            <a:cxnLst/>
            <a:rect l="l" t="t" r="r" b="b"/>
            <a:pathLst>
              <a:path w="222885">
                <a:moveTo>
                  <a:pt x="0" y="0"/>
                </a:moveTo>
                <a:lnTo>
                  <a:pt x="222338" y="0"/>
                </a:lnTo>
              </a:path>
            </a:pathLst>
          </a:custGeom>
          <a:ln w="11430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1" name="object 81"/>
          <p:cNvSpPr/>
          <p:nvPr/>
        </p:nvSpPr>
        <p:spPr>
          <a:xfrm>
            <a:off x="1893302" y="3966984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0" y="6350"/>
                </a:moveTo>
                <a:lnTo>
                  <a:pt x="6248" y="6350"/>
                </a:lnTo>
                <a:lnTo>
                  <a:pt x="6248" y="0"/>
                </a:lnTo>
                <a:lnTo>
                  <a:pt x="0" y="0"/>
                </a:lnTo>
                <a:lnTo>
                  <a:pt x="0" y="635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2" name="object 82"/>
          <p:cNvSpPr/>
          <p:nvPr/>
        </p:nvSpPr>
        <p:spPr>
          <a:xfrm>
            <a:off x="1899550" y="3742194"/>
            <a:ext cx="45719" cy="224790"/>
          </a:xfrm>
          <a:custGeom>
            <a:avLst/>
            <a:gdLst/>
            <a:ahLst/>
            <a:cxnLst/>
            <a:rect l="l" t="t" r="r" b="b"/>
            <a:pathLst>
              <a:path h="224789">
                <a:moveTo>
                  <a:pt x="0" y="0"/>
                </a:moveTo>
                <a:lnTo>
                  <a:pt x="0" y="224789"/>
                </a:lnTo>
              </a:path>
            </a:pathLst>
          </a:custGeom>
          <a:ln w="12496">
            <a:solidFill>
              <a:srgbClr val="333232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3" name="object 83"/>
          <p:cNvSpPr/>
          <p:nvPr/>
        </p:nvSpPr>
        <p:spPr>
          <a:xfrm>
            <a:off x="1899550" y="3967086"/>
            <a:ext cx="45719" cy="6350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6248" y="0"/>
                </a:moveTo>
                <a:lnTo>
                  <a:pt x="0" y="0"/>
                </a:lnTo>
                <a:lnTo>
                  <a:pt x="0" y="6248"/>
                </a:lnTo>
                <a:lnTo>
                  <a:pt x="6248" y="6248"/>
                </a:lnTo>
                <a:lnTo>
                  <a:pt x="6248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4" name="object 84"/>
          <p:cNvSpPr/>
          <p:nvPr/>
        </p:nvSpPr>
        <p:spPr>
          <a:xfrm>
            <a:off x="6273342" y="3381819"/>
            <a:ext cx="353919" cy="596900"/>
          </a:xfrm>
          <a:custGeom>
            <a:avLst/>
            <a:gdLst/>
            <a:ahLst/>
            <a:cxnLst/>
            <a:rect l="l" t="t" r="r" b="b"/>
            <a:pathLst>
              <a:path w="358140" h="596900">
                <a:moveTo>
                  <a:pt x="315607" y="0"/>
                </a:moveTo>
                <a:lnTo>
                  <a:pt x="42252" y="0"/>
                </a:lnTo>
                <a:lnTo>
                  <a:pt x="25862" y="3140"/>
                </a:lnTo>
                <a:lnTo>
                  <a:pt x="12425" y="11690"/>
                </a:lnTo>
                <a:lnTo>
                  <a:pt x="3339" y="24345"/>
                </a:lnTo>
                <a:lnTo>
                  <a:pt x="0" y="39801"/>
                </a:lnTo>
                <a:lnTo>
                  <a:pt x="0" y="556742"/>
                </a:lnTo>
                <a:lnTo>
                  <a:pt x="3339" y="572194"/>
                </a:lnTo>
                <a:lnTo>
                  <a:pt x="12425" y="584841"/>
                </a:lnTo>
                <a:lnTo>
                  <a:pt x="25862" y="593382"/>
                </a:lnTo>
                <a:lnTo>
                  <a:pt x="42252" y="596518"/>
                </a:lnTo>
                <a:lnTo>
                  <a:pt x="315607" y="596518"/>
                </a:lnTo>
                <a:lnTo>
                  <a:pt x="332019" y="593382"/>
                </a:lnTo>
                <a:lnTo>
                  <a:pt x="345454" y="584841"/>
                </a:lnTo>
                <a:lnTo>
                  <a:pt x="354528" y="572194"/>
                </a:lnTo>
                <a:lnTo>
                  <a:pt x="357860" y="556742"/>
                </a:lnTo>
                <a:lnTo>
                  <a:pt x="357860" y="552310"/>
                </a:lnTo>
                <a:lnTo>
                  <a:pt x="32435" y="552310"/>
                </a:lnTo>
                <a:lnTo>
                  <a:pt x="32435" y="521703"/>
                </a:lnTo>
                <a:lnTo>
                  <a:pt x="357860" y="521703"/>
                </a:lnTo>
                <a:lnTo>
                  <a:pt x="357860" y="470077"/>
                </a:lnTo>
                <a:lnTo>
                  <a:pt x="32435" y="470077"/>
                </a:lnTo>
                <a:lnTo>
                  <a:pt x="32435" y="54470"/>
                </a:lnTo>
                <a:lnTo>
                  <a:pt x="357860" y="54470"/>
                </a:lnTo>
                <a:lnTo>
                  <a:pt x="357860" y="39801"/>
                </a:lnTo>
                <a:lnTo>
                  <a:pt x="354528" y="24345"/>
                </a:lnTo>
                <a:lnTo>
                  <a:pt x="345454" y="11690"/>
                </a:lnTo>
                <a:lnTo>
                  <a:pt x="332019" y="3140"/>
                </a:lnTo>
                <a:lnTo>
                  <a:pt x="315607" y="0"/>
                </a:lnTo>
                <a:close/>
              </a:path>
              <a:path w="358140" h="596900">
                <a:moveTo>
                  <a:pt x="242417" y="521703"/>
                </a:moveTo>
                <a:lnTo>
                  <a:pt x="115481" y="521703"/>
                </a:lnTo>
                <a:lnTo>
                  <a:pt x="115481" y="552310"/>
                </a:lnTo>
                <a:lnTo>
                  <a:pt x="242417" y="552310"/>
                </a:lnTo>
                <a:lnTo>
                  <a:pt x="242417" y="521703"/>
                </a:lnTo>
                <a:close/>
              </a:path>
              <a:path w="358140" h="596900">
                <a:moveTo>
                  <a:pt x="357860" y="521703"/>
                </a:moveTo>
                <a:lnTo>
                  <a:pt x="325462" y="521703"/>
                </a:lnTo>
                <a:lnTo>
                  <a:pt x="325462" y="552310"/>
                </a:lnTo>
                <a:lnTo>
                  <a:pt x="357860" y="552310"/>
                </a:lnTo>
                <a:lnTo>
                  <a:pt x="357860" y="521703"/>
                </a:lnTo>
                <a:close/>
              </a:path>
              <a:path w="358140" h="596900">
                <a:moveTo>
                  <a:pt x="357860" y="54470"/>
                </a:moveTo>
                <a:lnTo>
                  <a:pt x="325462" y="54470"/>
                </a:lnTo>
                <a:lnTo>
                  <a:pt x="325462" y="470077"/>
                </a:lnTo>
                <a:lnTo>
                  <a:pt x="357860" y="470077"/>
                </a:lnTo>
                <a:lnTo>
                  <a:pt x="357860" y="5447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5" name="object 85"/>
          <p:cNvSpPr/>
          <p:nvPr/>
        </p:nvSpPr>
        <p:spPr>
          <a:xfrm>
            <a:off x="6536042" y="3553193"/>
            <a:ext cx="45719" cy="635"/>
          </a:xfrm>
          <a:custGeom>
            <a:avLst/>
            <a:gdLst/>
            <a:ahLst/>
            <a:cxnLst/>
            <a:rect l="l" t="t" r="r" b="b"/>
            <a:pathLst>
              <a:path w="634" h="635">
                <a:moveTo>
                  <a:pt x="292" y="0"/>
                </a:moveTo>
                <a:lnTo>
                  <a:pt x="0" y="126"/>
                </a:lnTo>
                <a:lnTo>
                  <a:pt x="330" y="253"/>
                </a:lnTo>
                <a:lnTo>
                  <a:pt x="292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6" name="object 86"/>
          <p:cNvSpPr/>
          <p:nvPr/>
        </p:nvSpPr>
        <p:spPr>
          <a:xfrm>
            <a:off x="6369897" y="3504839"/>
            <a:ext cx="334466" cy="258445"/>
          </a:xfrm>
          <a:custGeom>
            <a:avLst/>
            <a:gdLst/>
            <a:ahLst/>
            <a:cxnLst/>
            <a:rect l="l" t="t" r="r" b="b"/>
            <a:pathLst>
              <a:path w="338454" h="258445">
                <a:moveTo>
                  <a:pt x="43899" y="83431"/>
                </a:moveTo>
                <a:lnTo>
                  <a:pt x="28660" y="84449"/>
                </a:lnTo>
                <a:lnTo>
                  <a:pt x="14609" y="91546"/>
                </a:lnTo>
                <a:lnTo>
                  <a:pt x="4475" y="103593"/>
                </a:lnTo>
                <a:lnTo>
                  <a:pt x="0" y="118211"/>
                </a:lnTo>
                <a:lnTo>
                  <a:pt x="1356" y="133574"/>
                </a:lnTo>
                <a:lnTo>
                  <a:pt x="8716" y="147858"/>
                </a:lnTo>
                <a:lnTo>
                  <a:pt x="77792" y="234992"/>
                </a:lnTo>
                <a:lnTo>
                  <a:pt x="82669" y="238790"/>
                </a:lnTo>
                <a:lnTo>
                  <a:pt x="88015" y="241444"/>
                </a:lnTo>
                <a:lnTo>
                  <a:pt x="89171" y="242943"/>
                </a:lnTo>
                <a:lnTo>
                  <a:pt x="90377" y="244403"/>
                </a:lnTo>
                <a:lnTo>
                  <a:pt x="91762" y="245749"/>
                </a:lnTo>
                <a:lnTo>
                  <a:pt x="105602" y="254995"/>
                </a:lnTo>
                <a:lnTo>
                  <a:pt x="121372" y="258111"/>
                </a:lnTo>
                <a:lnTo>
                  <a:pt x="137160" y="255081"/>
                </a:lnTo>
                <a:lnTo>
                  <a:pt x="151058" y="245889"/>
                </a:lnTo>
                <a:lnTo>
                  <a:pt x="237872" y="159453"/>
                </a:lnTo>
                <a:lnTo>
                  <a:pt x="119003" y="159453"/>
                </a:lnTo>
                <a:lnTo>
                  <a:pt x="70769" y="98632"/>
                </a:lnTo>
                <a:lnTo>
                  <a:pt x="58533" y="88242"/>
                </a:lnTo>
                <a:lnTo>
                  <a:pt x="43899" y="83431"/>
                </a:lnTo>
                <a:close/>
              </a:path>
              <a:path w="338454" h="258445">
                <a:moveTo>
                  <a:pt x="296505" y="0"/>
                </a:moveTo>
                <a:lnTo>
                  <a:pt x="280713" y="3039"/>
                </a:lnTo>
                <a:lnTo>
                  <a:pt x="266793" y="12247"/>
                </a:lnTo>
                <a:lnTo>
                  <a:pt x="119003" y="159453"/>
                </a:lnTo>
                <a:lnTo>
                  <a:pt x="237872" y="159453"/>
                </a:lnTo>
                <a:lnTo>
                  <a:pt x="326026" y="71683"/>
                </a:lnTo>
                <a:lnTo>
                  <a:pt x="335256" y="57796"/>
                </a:lnTo>
                <a:lnTo>
                  <a:pt x="338351" y="42014"/>
                </a:lnTo>
                <a:lnTo>
                  <a:pt x="335313" y="26240"/>
                </a:lnTo>
                <a:lnTo>
                  <a:pt x="326140" y="12374"/>
                </a:lnTo>
                <a:lnTo>
                  <a:pt x="312277" y="3116"/>
                </a:lnTo>
                <a:lnTo>
                  <a:pt x="29650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7" name="object 87"/>
          <p:cNvSpPr/>
          <p:nvPr/>
        </p:nvSpPr>
        <p:spPr>
          <a:xfrm>
            <a:off x="6357201" y="3492347"/>
            <a:ext cx="359566" cy="283210"/>
          </a:xfrm>
          <a:custGeom>
            <a:avLst/>
            <a:gdLst/>
            <a:ahLst/>
            <a:cxnLst/>
            <a:rect l="l" t="t" r="r" b="b"/>
            <a:pathLst>
              <a:path w="363854" h="283210">
                <a:moveTo>
                  <a:pt x="181585" y="258241"/>
                </a:moveTo>
                <a:lnTo>
                  <a:pt x="104457" y="258241"/>
                </a:lnTo>
                <a:lnTo>
                  <a:pt x="95800" y="267202"/>
                </a:lnTo>
                <a:lnTo>
                  <a:pt x="104141" y="274051"/>
                </a:lnTo>
                <a:lnTo>
                  <a:pt x="113639" y="279068"/>
                </a:lnTo>
                <a:lnTo>
                  <a:pt x="123766" y="282082"/>
                </a:lnTo>
                <a:lnTo>
                  <a:pt x="134188" y="283082"/>
                </a:lnTo>
                <a:lnTo>
                  <a:pt x="144577" y="282082"/>
                </a:lnTo>
                <a:lnTo>
                  <a:pt x="154597" y="279119"/>
                </a:lnTo>
                <a:lnTo>
                  <a:pt x="164052" y="274158"/>
                </a:lnTo>
                <a:lnTo>
                  <a:pt x="172585" y="267202"/>
                </a:lnTo>
                <a:lnTo>
                  <a:pt x="181585" y="258241"/>
                </a:lnTo>
                <a:close/>
              </a:path>
              <a:path w="363854" h="283210">
                <a:moveTo>
                  <a:pt x="117785" y="253936"/>
                </a:moveTo>
                <a:lnTo>
                  <a:pt x="100711" y="253936"/>
                </a:lnTo>
                <a:lnTo>
                  <a:pt x="95186" y="265125"/>
                </a:lnTo>
                <a:lnTo>
                  <a:pt x="93641" y="265125"/>
                </a:lnTo>
                <a:lnTo>
                  <a:pt x="95783" y="267220"/>
                </a:lnTo>
                <a:lnTo>
                  <a:pt x="95605" y="267042"/>
                </a:lnTo>
                <a:lnTo>
                  <a:pt x="97534" y="265125"/>
                </a:lnTo>
                <a:lnTo>
                  <a:pt x="95186" y="265125"/>
                </a:lnTo>
                <a:lnTo>
                  <a:pt x="92608" y="263855"/>
                </a:lnTo>
                <a:lnTo>
                  <a:pt x="98811" y="263855"/>
                </a:lnTo>
                <a:lnTo>
                  <a:pt x="104457" y="258241"/>
                </a:lnTo>
                <a:lnTo>
                  <a:pt x="181585" y="258241"/>
                </a:lnTo>
                <a:lnTo>
                  <a:pt x="181713" y="258114"/>
                </a:lnTo>
                <a:lnTo>
                  <a:pt x="126580" y="258102"/>
                </a:lnTo>
                <a:lnTo>
                  <a:pt x="119087" y="255244"/>
                </a:lnTo>
                <a:lnTo>
                  <a:pt x="117785" y="253936"/>
                </a:lnTo>
                <a:close/>
              </a:path>
              <a:path w="363854" h="283210">
                <a:moveTo>
                  <a:pt x="104457" y="258241"/>
                </a:moveTo>
                <a:lnTo>
                  <a:pt x="95605" y="267042"/>
                </a:lnTo>
                <a:lnTo>
                  <a:pt x="95800" y="267202"/>
                </a:lnTo>
                <a:lnTo>
                  <a:pt x="104457" y="258241"/>
                </a:lnTo>
                <a:close/>
              </a:path>
              <a:path w="363854" h="283210">
                <a:moveTo>
                  <a:pt x="100711" y="253936"/>
                </a:moveTo>
                <a:lnTo>
                  <a:pt x="90792" y="261518"/>
                </a:lnTo>
                <a:lnTo>
                  <a:pt x="92113" y="263245"/>
                </a:lnTo>
                <a:lnTo>
                  <a:pt x="92608" y="263855"/>
                </a:lnTo>
                <a:lnTo>
                  <a:pt x="95186" y="265125"/>
                </a:lnTo>
                <a:lnTo>
                  <a:pt x="100711" y="253936"/>
                </a:lnTo>
                <a:close/>
              </a:path>
              <a:path w="363854" h="283210">
                <a:moveTo>
                  <a:pt x="83864" y="94233"/>
                </a:moveTo>
                <a:lnTo>
                  <a:pt x="19596" y="94233"/>
                </a:lnTo>
                <a:lnTo>
                  <a:pt x="11076" y="102729"/>
                </a:lnTo>
                <a:lnTo>
                  <a:pt x="4940" y="112655"/>
                </a:lnTo>
                <a:lnTo>
                  <a:pt x="1233" y="123534"/>
                </a:lnTo>
                <a:lnTo>
                  <a:pt x="0" y="134886"/>
                </a:lnTo>
                <a:lnTo>
                  <a:pt x="717" y="143601"/>
                </a:lnTo>
                <a:lnTo>
                  <a:pt x="81889" y="256743"/>
                </a:lnTo>
                <a:lnTo>
                  <a:pt x="92608" y="263855"/>
                </a:lnTo>
                <a:lnTo>
                  <a:pt x="92113" y="263245"/>
                </a:lnTo>
                <a:lnTo>
                  <a:pt x="90792" y="261518"/>
                </a:lnTo>
                <a:lnTo>
                  <a:pt x="100711" y="253936"/>
                </a:lnTo>
                <a:lnTo>
                  <a:pt x="117785" y="253936"/>
                </a:lnTo>
                <a:lnTo>
                  <a:pt x="113118" y="249250"/>
                </a:lnTo>
                <a:lnTo>
                  <a:pt x="112420" y="248577"/>
                </a:lnTo>
                <a:lnTo>
                  <a:pt x="111620" y="247637"/>
                </a:lnTo>
                <a:lnTo>
                  <a:pt x="108851" y="244017"/>
                </a:lnTo>
                <a:lnTo>
                  <a:pt x="102450" y="240855"/>
                </a:lnTo>
                <a:lnTo>
                  <a:pt x="99072" y="238226"/>
                </a:lnTo>
                <a:lnTo>
                  <a:pt x="26987" y="147281"/>
                </a:lnTo>
                <a:lnTo>
                  <a:pt x="24968" y="141046"/>
                </a:lnTo>
                <a:lnTo>
                  <a:pt x="24993" y="126758"/>
                </a:lnTo>
                <a:lnTo>
                  <a:pt x="28422" y="119062"/>
                </a:lnTo>
                <a:lnTo>
                  <a:pt x="39966" y="109943"/>
                </a:lnTo>
                <a:lnTo>
                  <a:pt x="45681" y="108102"/>
                </a:lnTo>
                <a:lnTo>
                  <a:pt x="96987" y="108089"/>
                </a:lnTo>
                <a:lnTo>
                  <a:pt x="93230" y="103352"/>
                </a:lnTo>
                <a:lnTo>
                  <a:pt x="84480" y="94617"/>
                </a:lnTo>
                <a:lnTo>
                  <a:pt x="83864" y="94233"/>
                </a:lnTo>
                <a:close/>
              </a:path>
              <a:path w="363854" h="283210">
                <a:moveTo>
                  <a:pt x="354826" y="24980"/>
                </a:moveTo>
                <a:lnTo>
                  <a:pt x="309092" y="24980"/>
                </a:lnTo>
                <a:lnTo>
                  <a:pt x="316687" y="24993"/>
                </a:lnTo>
                <a:lnTo>
                  <a:pt x="324180" y="27851"/>
                </a:lnTo>
                <a:lnTo>
                  <a:pt x="335724" y="39433"/>
                </a:lnTo>
                <a:lnTo>
                  <a:pt x="338543" y="46862"/>
                </a:lnTo>
                <a:lnTo>
                  <a:pt x="338543" y="62026"/>
                </a:lnTo>
                <a:lnTo>
                  <a:pt x="296985" y="108102"/>
                </a:lnTo>
                <a:lnTo>
                  <a:pt x="149161" y="255282"/>
                </a:lnTo>
                <a:lnTo>
                  <a:pt x="134188" y="258114"/>
                </a:lnTo>
                <a:lnTo>
                  <a:pt x="181726" y="258102"/>
                </a:lnTo>
                <a:lnTo>
                  <a:pt x="347548" y="93002"/>
                </a:lnTo>
                <a:lnTo>
                  <a:pt x="363524" y="54432"/>
                </a:lnTo>
                <a:lnTo>
                  <a:pt x="362536" y="44081"/>
                </a:lnTo>
                <a:lnTo>
                  <a:pt x="359559" y="34013"/>
                </a:lnTo>
                <a:lnTo>
                  <a:pt x="354826" y="24980"/>
                </a:lnTo>
                <a:close/>
              </a:path>
              <a:path w="363854" h="283210">
                <a:moveTo>
                  <a:pt x="96987" y="108089"/>
                </a:moveTo>
                <a:lnTo>
                  <a:pt x="51549" y="108089"/>
                </a:lnTo>
                <a:lnTo>
                  <a:pt x="59740" y="108102"/>
                </a:lnTo>
                <a:lnTo>
                  <a:pt x="67995" y="111747"/>
                </a:lnTo>
                <a:lnTo>
                  <a:pt x="73818" y="119062"/>
                </a:lnTo>
                <a:lnTo>
                  <a:pt x="130606" y="190665"/>
                </a:lnTo>
                <a:lnTo>
                  <a:pt x="168175" y="153238"/>
                </a:lnTo>
                <a:lnTo>
                  <a:pt x="132791" y="153238"/>
                </a:lnTo>
                <a:lnTo>
                  <a:pt x="96987" y="108089"/>
                </a:lnTo>
                <a:close/>
              </a:path>
              <a:path w="363854" h="283210">
                <a:moveTo>
                  <a:pt x="270675" y="15887"/>
                </a:moveTo>
                <a:lnTo>
                  <a:pt x="132791" y="153238"/>
                </a:lnTo>
                <a:lnTo>
                  <a:pt x="168175" y="153238"/>
                </a:lnTo>
                <a:lnTo>
                  <a:pt x="288277" y="33578"/>
                </a:lnTo>
                <a:lnTo>
                  <a:pt x="270675" y="15887"/>
                </a:lnTo>
                <a:close/>
              </a:path>
              <a:path w="363854" h="283210">
                <a:moveTo>
                  <a:pt x="51549" y="83121"/>
                </a:moveTo>
                <a:lnTo>
                  <a:pt x="43148" y="83802"/>
                </a:lnTo>
                <a:lnTo>
                  <a:pt x="34880" y="85875"/>
                </a:lnTo>
                <a:lnTo>
                  <a:pt x="26946" y="89356"/>
                </a:lnTo>
                <a:lnTo>
                  <a:pt x="19545" y="94259"/>
                </a:lnTo>
                <a:lnTo>
                  <a:pt x="83864" y="94233"/>
                </a:lnTo>
                <a:lnTo>
                  <a:pt x="74309" y="88279"/>
                </a:lnTo>
                <a:lnTo>
                  <a:pt x="63178" y="84419"/>
                </a:lnTo>
                <a:lnTo>
                  <a:pt x="51549" y="83121"/>
                </a:lnTo>
                <a:close/>
              </a:path>
              <a:path w="363854" h="283210">
                <a:moveTo>
                  <a:pt x="288302" y="33578"/>
                </a:moveTo>
                <a:close/>
              </a:path>
              <a:path w="363854" h="283210">
                <a:moveTo>
                  <a:pt x="309092" y="0"/>
                </a:moveTo>
                <a:lnTo>
                  <a:pt x="298696" y="1004"/>
                </a:lnTo>
                <a:lnTo>
                  <a:pt x="288669" y="3976"/>
                </a:lnTo>
                <a:lnTo>
                  <a:pt x="279204" y="8945"/>
                </a:lnTo>
                <a:lnTo>
                  <a:pt x="270675" y="15887"/>
                </a:lnTo>
                <a:lnTo>
                  <a:pt x="288277" y="33578"/>
                </a:lnTo>
                <a:lnTo>
                  <a:pt x="294106" y="27812"/>
                </a:lnTo>
                <a:lnTo>
                  <a:pt x="301536" y="24993"/>
                </a:lnTo>
                <a:lnTo>
                  <a:pt x="354826" y="24980"/>
                </a:lnTo>
                <a:lnTo>
                  <a:pt x="354605" y="24560"/>
                </a:lnTo>
                <a:lnTo>
                  <a:pt x="347687" y="16052"/>
                </a:lnTo>
                <a:lnTo>
                  <a:pt x="339144" y="9047"/>
                </a:lnTo>
                <a:lnTo>
                  <a:pt x="329642" y="4025"/>
                </a:lnTo>
                <a:lnTo>
                  <a:pt x="319514" y="1004"/>
                </a:lnTo>
                <a:lnTo>
                  <a:pt x="309092" y="0"/>
                </a:lnTo>
                <a:close/>
              </a:path>
            </a:pathLst>
          </a:custGeom>
          <a:solidFill>
            <a:srgbClr val="33323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8" name="object 88"/>
          <p:cNvSpPr/>
          <p:nvPr/>
        </p:nvSpPr>
        <p:spPr>
          <a:xfrm>
            <a:off x="930978" y="4245102"/>
            <a:ext cx="8707405" cy="282575"/>
          </a:xfrm>
          <a:custGeom>
            <a:avLst/>
            <a:gdLst/>
            <a:ahLst/>
            <a:cxnLst/>
            <a:rect l="l" t="t" r="r" b="b"/>
            <a:pathLst>
              <a:path w="8811260" h="282575">
                <a:moveTo>
                  <a:pt x="31953" y="87617"/>
                </a:moveTo>
                <a:lnTo>
                  <a:pt x="25" y="87617"/>
                </a:lnTo>
                <a:lnTo>
                  <a:pt x="0" y="192659"/>
                </a:lnTo>
                <a:lnTo>
                  <a:pt x="8284146" y="193725"/>
                </a:lnTo>
                <a:lnTo>
                  <a:pt x="8284133" y="282384"/>
                </a:lnTo>
                <a:lnTo>
                  <a:pt x="8810993" y="141389"/>
                </a:lnTo>
                <a:lnTo>
                  <a:pt x="8614617" y="88684"/>
                </a:lnTo>
                <a:lnTo>
                  <a:pt x="8284171" y="88684"/>
                </a:lnTo>
                <a:lnTo>
                  <a:pt x="31953" y="87617"/>
                </a:lnTo>
                <a:close/>
              </a:path>
              <a:path w="8811260" h="282575">
                <a:moveTo>
                  <a:pt x="8284184" y="0"/>
                </a:moveTo>
                <a:lnTo>
                  <a:pt x="8284171" y="88684"/>
                </a:lnTo>
                <a:lnTo>
                  <a:pt x="8614617" y="88684"/>
                </a:lnTo>
                <a:lnTo>
                  <a:pt x="8284184" y="0"/>
                </a:lnTo>
                <a:close/>
              </a:path>
            </a:pathLst>
          </a:custGeom>
          <a:solidFill>
            <a:srgbClr val="979A9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object 89"/>
          <p:cNvSpPr/>
          <p:nvPr/>
        </p:nvSpPr>
        <p:spPr>
          <a:xfrm>
            <a:off x="930986" y="4253687"/>
            <a:ext cx="8706827" cy="282384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0" name="object 90"/>
          <p:cNvSpPr/>
          <p:nvPr/>
        </p:nvSpPr>
        <p:spPr>
          <a:xfrm>
            <a:off x="962927" y="4295330"/>
            <a:ext cx="8553664" cy="199390"/>
          </a:xfrm>
          <a:custGeom>
            <a:avLst/>
            <a:gdLst/>
            <a:ahLst/>
            <a:cxnLst/>
            <a:rect l="l" t="t" r="r" b="b"/>
            <a:pathLst>
              <a:path w="8655685" h="199389">
                <a:moveTo>
                  <a:pt x="12" y="77939"/>
                </a:moveTo>
                <a:lnTo>
                  <a:pt x="0" y="119100"/>
                </a:lnTo>
                <a:lnTo>
                  <a:pt x="8284159" y="120167"/>
                </a:lnTo>
                <a:lnTo>
                  <a:pt x="8284146" y="199135"/>
                </a:lnTo>
                <a:lnTo>
                  <a:pt x="8655685" y="99707"/>
                </a:lnTo>
                <a:lnTo>
                  <a:pt x="8578455" y="78981"/>
                </a:lnTo>
                <a:lnTo>
                  <a:pt x="8284159" y="78981"/>
                </a:lnTo>
                <a:lnTo>
                  <a:pt x="12" y="77939"/>
                </a:lnTo>
                <a:close/>
              </a:path>
              <a:path w="8655685" h="199389">
                <a:moveTo>
                  <a:pt x="8284159" y="0"/>
                </a:moveTo>
                <a:lnTo>
                  <a:pt x="8284159" y="78981"/>
                </a:lnTo>
                <a:lnTo>
                  <a:pt x="8578455" y="78981"/>
                </a:lnTo>
                <a:lnTo>
                  <a:pt x="8284159" y="0"/>
                </a:lnTo>
                <a:close/>
              </a:path>
            </a:pathLst>
          </a:custGeom>
          <a:solidFill>
            <a:srgbClr val="6CB2C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1" name="object 91"/>
          <p:cNvSpPr/>
          <p:nvPr/>
        </p:nvSpPr>
        <p:spPr>
          <a:xfrm>
            <a:off x="6832574" y="3934650"/>
            <a:ext cx="924041" cy="6771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2" name="object 92"/>
          <p:cNvSpPr/>
          <p:nvPr/>
        </p:nvSpPr>
        <p:spPr>
          <a:xfrm>
            <a:off x="7264044" y="4237240"/>
            <a:ext cx="319857" cy="323672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3" name="object 93"/>
          <p:cNvSpPr/>
          <p:nvPr/>
        </p:nvSpPr>
        <p:spPr>
          <a:xfrm>
            <a:off x="7286752" y="4248238"/>
            <a:ext cx="280712" cy="295757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4" name="object 94"/>
          <p:cNvSpPr/>
          <p:nvPr/>
        </p:nvSpPr>
        <p:spPr>
          <a:xfrm>
            <a:off x="7263586" y="4415231"/>
            <a:ext cx="45719" cy="2540"/>
          </a:xfrm>
          <a:custGeom>
            <a:avLst/>
            <a:gdLst/>
            <a:ahLst/>
            <a:cxnLst/>
            <a:rect l="l" t="t" r="r" b="b"/>
            <a:pathLst>
              <a:path w="634" h="2539">
                <a:moveTo>
                  <a:pt x="0" y="0"/>
                </a:moveTo>
                <a:lnTo>
                  <a:pt x="292" y="1435"/>
                </a:lnTo>
                <a:lnTo>
                  <a:pt x="457" y="2146"/>
                </a:lnTo>
                <a:lnTo>
                  <a:pt x="457" y="0"/>
                </a:lnTo>
                <a:lnTo>
                  <a:pt x="0" y="0"/>
                </a:lnTo>
                <a:close/>
              </a:path>
            </a:pathLst>
          </a:custGeom>
          <a:solidFill>
            <a:srgbClr val="F7F6F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5" name="object 95"/>
          <p:cNvSpPr/>
          <p:nvPr/>
        </p:nvSpPr>
        <p:spPr>
          <a:xfrm>
            <a:off x="7261720" y="4271962"/>
            <a:ext cx="282005" cy="24832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6" name="object 96"/>
          <p:cNvSpPr/>
          <p:nvPr/>
        </p:nvSpPr>
        <p:spPr>
          <a:xfrm>
            <a:off x="7302653" y="4275696"/>
            <a:ext cx="238016" cy="24085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7" name="object 97"/>
          <p:cNvSpPr/>
          <p:nvPr/>
        </p:nvSpPr>
        <p:spPr>
          <a:xfrm>
            <a:off x="7313968" y="4309935"/>
            <a:ext cx="107731" cy="17236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8" name="object 98"/>
          <p:cNvSpPr/>
          <p:nvPr/>
        </p:nvSpPr>
        <p:spPr>
          <a:xfrm>
            <a:off x="4738891" y="3934650"/>
            <a:ext cx="924016" cy="67717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9" name="object 99"/>
          <p:cNvSpPr/>
          <p:nvPr/>
        </p:nvSpPr>
        <p:spPr>
          <a:xfrm>
            <a:off x="5170348" y="4237240"/>
            <a:ext cx="319844" cy="3236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0" name="object 100"/>
          <p:cNvSpPr/>
          <p:nvPr/>
        </p:nvSpPr>
        <p:spPr>
          <a:xfrm>
            <a:off x="5193055" y="4248238"/>
            <a:ext cx="280712" cy="295757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1" name="object 101"/>
          <p:cNvSpPr/>
          <p:nvPr/>
        </p:nvSpPr>
        <p:spPr>
          <a:xfrm>
            <a:off x="5169839" y="4414977"/>
            <a:ext cx="45719" cy="2540"/>
          </a:xfrm>
          <a:custGeom>
            <a:avLst/>
            <a:gdLst/>
            <a:ahLst/>
            <a:cxnLst/>
            <a:rect l="l" t="t" r="r" b="b"/>
            <a:pathLst>
              <a:path w="635" h="2539">
                <a:moveTo>
                  <a:pt x="0" y="0"/>
                </a:moveTo>
                <a:lnTo>
                  <a:pt x="152" y="812"/>
                </a:lnTo>
                <a:lnTo>
                  <a:pt x="507" y="2387"/>
                </a:lnTo>
                <a:lnTo>
                  <a:pt x="507" y="0"/>
                </a:lnTo>
                <a:lnTo>
                  <a:pt x="0" y="0"/>
                </a:lnTo>
                <a:close/>
              </a:path>
            </a:pathLst>
          </a:custGeom>
          <a:solidFill>
            <a:srgbClr val="F4F4F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2" name="object 102"/>
          <p:cNvSpPr/>
          <p:nvPr/>
        </p:nvSpPr>
        <p:spPr>
          <a:xfrm>
            <a:off x="5168036" y="4271962"/>
            <a:ext cx="281993" cy="24832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3" name="object 103"/>
          <p:cNvSpPr/>
          <p:nvPr/>
        </p:nvSpPr>
        <p:spPr>
          <a:xfrm>
            <a:off x="5208956" y="4275696"/>
            <a:ext cx="238016" cy="240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4" name="object 104"/>
          <p:cNvSpPr/>
          <p:nvPr/>
        </p:nvSpPr>
        <p:spPr>
          <a:xfrm>
            <a:off x="5220271" y="4309935"/>
            <a:ext cx="107731" cy="17236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5" name="object 105"/>
          <p:cNvSpPr/>
          <p:nvPr/>
        </p:nvSpPr>
        <p:spPr>
          <a:xfrm>
            <a:off x="2453729" y="3934650"/>
            <a:ext cx="924016" cy="67717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6" name="object 106"/>
          <p:cNvSpPr/>
          <p:nvPr/>
        </p:nvSpPr>
        <p:spPr>
          <a:xfrm>
            <a:off x="2885186" y="4237240"/>
            <a:ext cx="319844" cy="3236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7" name="object 107"/>
          <p:cNvSpPr/>
          <p:nvPr/>
        </p:nvSpPr>
        <p:spPr>
          <a:xfrm>
            <a:off x="2907893" y="4248238"/>
            <a:ext cx="280712" cy="29575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8" name="object 108"/>
          <p:cNvSpPr/>
          <p:nvPr/>
        </p:nvSpPr>
        <p:spPr>
          <a:xfrm>
            <a:off x="2884627" y="4414672"/>
            <a:ext cx="45719" cy="3175"/>
          </a:xfrm>
          <a:custGeom>
            <a:avLst/>
            <a:gdLst/>
            <a:ahLst/>
            <a:cxnLst/>
            <a:rect l="l" t="t" r="r" b="b"/>
            <a:pathLst>
              <a:path w="635" h="3175">
                <a:moveTo>
                  <a:pt x="0" y="0"/>
                </a:moveTo>
                <a:lnTo>
                  <a:pt x="355" y="1803"/>
                </a:lnTo>
                <a:lnTo>
                  <a:pt x="558" y="2692"/>
                </a:lnTo>
                <a:lnTo>
                  <a:pt x="558" y="0"/>
                </a:lnTo>
                <a:lnTo>
                  <a:pt x="0" y="0"/>
                </a:lnTo>
                <a:close/>
              </a:path>
            </a:pathLst>
          </a:custGeom>
          <a:solidFill>
            <a:srgbClr val="F2F1F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9" name="object 109"/>
          <p:cNvSpPr/>
          <p:nvPr/>
        </p:nvSpPr>
        <p:spPr>
          <a:xfrm>
            <a:off x="2882875" y="4271962"/>
            <a:ext cx="281980" cy="248323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0" name="object 110"/>
          <p:cNvSpPr/>
          <p:nvPr/>
        </p:nvSpPr>
        <p:spPr>
          <a:xfrm>
            <a:off x="2923795" y="4275696"/>
            <a:ext cx="238016" cy="240855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1" name="object 111"/>
          <p:cNvSpPr/>
          <p:nvPr/>
        </p:nvSpPr>
        <p:spPr>
          <a:xfrm>
            <a:off x="2935109" y="4309935"/>
            <a:ext cx="107719" cy="17236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2" name="object 112"/>
          <p:cNvSpPr/>
          <p:nvPr/>
        </p:nvSpPr>
        <p:spPr>
          <a:xfrm>
            <a:off x="5851995" y="1538147"/>
            <a:ext cx="1203060" cy="118689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3" name="object 113"/>
          <p:cNvSpPr/>
          <p:nvPr/>
        </p:nvSpPr>
        <p:spPr>
          <a:xfrm>
            <a:off x="941577" y="1562138"/>
            <a:ext cx="4705700" cy="103435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4" name="object 114"/>
          <p:cNvSpPr/>
          <p:nvPr/>
        </p:nvSpPr>
        <p:spPr>
          <a:xfrm>
            <a:off x="7211707" y="1562138"/>
            <a:ext cx="2500135" cy="103435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5" name="object 115"/>
          <p:cNvSpPr txBox="1"/>
          <p:nvPr/>
        </p:nvSpPr>
        <p:spPr>
          <a:xfrm>
            <a:off x="1799488" y="1942938"/>
            <a:ext cx="75552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Cadrage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3883858" y="1942938"/>
            <a:ext cx="1376142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45" dirty="0">
                <a:solidFill>
                  <a:srgbClr val="FFFFFF"/>
                </a:solidFill>
                <a:latin typeface="Arial"/>
                <a:cs typeface="Arial"/>
              </a:rPr>
              <a:t>Développement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122193" y="1942938"/>
            <a:ext cx="677089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25" dirty="0">
                <a:solidFill>
                  <a:srgbClr val="FFFFFF"/>
                </a:solidFill>
                <a:latin typeface="Arial"/>
                <a:cs typeface="Arial"/>
              </a:rPr>
              <a:t>Go</a:t>
            </a:r>
            <a:r>
              <a:rPr sz="1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400" spc="3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7936651" y="1942938"/>
            <a:ext cx="1338491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400" spc="35" dirty="0">
                <a:solidFill>
                  <a:srgbClr val="FFFFFF"/>
                </a:solidFill>
                <a:latin typeface="Arial"/>
                <a:cs typeface="Arial"/>
              </a:rPr>
              <a:t>Enrichissement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706478" y="5057269"/>
            <a:ext cx="2192533" cy="2303644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160" marR="156845" indent="-252095">
              <a:lnSpc>
                <a:spcPct val="104200"/>
              </a:lnSpc>
              <a:spcBef>
                <a:spcPts val="40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35" dirty="0">
                <a:solidFill>
                  <a:srgbClr val="A30C33"/>
                </a:solidFill>
                <a:latin typeface="Arial"/>
                <a:cs typeface="Arial"/>
              </a:rPr>
              <a:t>Conception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l’arbre  conversationnel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A30C33"/>
                </a:solidFill>
                <a:latin typeface="Arial"/>
                <a:cs typeface="Arial"/>
              </a:rPr>
              <a:t>:</a:t>
            </a:r>
            <a:endParaRPr sz="1400" dirty="0">
              <a:latin typeface="Arial"/>
              <a:cs typeface="Arial"/>
            </a:endParaRPr>
          </a:p>
          <a:p>
            <a:pPr marL="404495" marR="106680" indent="-140335">
              <a:lnSpc>
                <a:spcPct val="97200"/>
              </a:lnSpc>
              <a:spcBef>
                <a:spcPts val="600"/>
              </a:spcBef>
              <a:buClr>
                <a:srgbClr val="A30C33"/>
              </a:buClr>
              <a:buChar char="-"/>
              <a:tabLst>
                <a:tab pos="414655" algn="l"/>
              </a:tabLst>
            </a:pPr>
            <a:r>
              <a:rPr sz="1400" spc="-25" dirty="0">
                <a:latin typeface="Arial"/>
                <a:cs typeface="Arial"/>
              </a:rPr>
              <a:t>Répertorier </a:t>
            </a:r>
            <a:r>
              <a:rPr sz="1400" spc="-40" dirty="0">
                <a:latin typeface="Arial"/>
                <a:cs typeface="Arial"/>
              </a:rPr>
              <a:t>les  </a:t>
            </a:r>
            <a:r>
              <a:rPr sz="1400" spc="-10" dirty="0">
                <a:latin typeface="Trebuchet MS"/>
                <a:cs typeface="Trebuchet MS"/>
              </a:rPr>
              <a:t>questions </a:t>
            </a:r>
            <a:r>
              <a:rPr sz="1400" spc="-229" dirty="0">
                <a:latin typeface="Trebuchet MS"/>
                <a:cs typeface="Trebuchet MS"/>
              </a:rPr>
              <a:t>/ </a:t>
            </a:r>
            <a:r>
              <a:rPr sz="1400" spc="15" dirty="0">
                <a:latin typeface="Trebuchet MS"/>
                <a:cs typeface="Trebuchet MS"/>
              </a:rPr>
              <a:t>use </a:t>
            </a:r>
            <a:r>
              <a:rPr sz="1400" spc="30" dirty="0">
                <a:latin typeface="Trebuchet MS"/>
                <a:cs typeface="Trebuchet MS"/>
              </a:rPr>
              <a:t>cases  </a:t>
            </a:r>
            <a:r>
              <a:rPr sz="1400" spc="-25" dirty="0">
                <a:latin typeface="Trebuchet MS"/>
                <a:cs typeface="Trebuchet MS"/>
              </a:rPr>
              <a:t>les </a:t>
            </a:r>
            <a:r>
              <a:rPr sz="1400" spc="-10" dirty="0">
                <a:latin typeface="Trebuchet MS"/>
                <a:cs typeface="Trebuchet MS"/>
              </a:rPr>
              <a:t>plus</a:t>
            </a:r>
            <a:r>
              <a:rPr sz="1400" spc="5" dirty="0">
                <a:latin typeface="Trebuchet MS"/>
                <a:cs typeface="Trebuchet MS"/>
              </a:rPr>
              <a:t> </a:t>
            </a:r>
            <a:r>
              <a:rPr sz="1400" spc="-25" dirty="0">
                <a:latin typeface="Trebuchet MS"/>
                <a:cs typeface="Trebuchet MS"/>
              </a:rPr>
              <a:t>stratégiques</a:t>
            </a:r>
            <a:endParaRPr sz="1400" dirty="0">
              <a:latin typeface="Trebuchet MS"/>
              <a:cs typeface="Trebuchet MS"/>
            </a:endParaRPr>
          </a:p>
          <a:p>
            <a:pPr marL="404495" indent="-140335">
              <a:lnSpc>
                <a:spcPts val="1370"/>
              </a:lnSpc>
              <a:spcBef>
                <a:spcPts val="560"/>
              </a:spcBef>
              <a:buFont typeface="Arial"/>
              <a:buChar char="-"/>
              <a:tabLst>
                <a:tab pos="414655" algn="l"/>
              </a:tabLst>
            </a:pPr>
            <a:r>
              <a:rPr sz="1400" spc="-10" dirty="0">
                <a:latin typeface="Trebuchet MS"/>
                <a:cs typeface="Trebuchet MS"/>
              </a:rPr>
              <a:t>Envisager </a:t>
            </a:r>
            <a:r>
              <a:rPr sz="1400" spc="-15" dirty="0">
                <a:latin typeface="Trebuchet MS"/>
                <a:cs typeface="Trebuchet MS"/>
              </a:rPr>
              <a:t>un</a:t>
            </a:r>
            <a:r>
              <a:rPr sz="1400" spc="-25" dirty="0">
                <a:latin typeface="Trebuchet MS"/>
                <a:cs typeface="Trebuchet MS"/>
              </a:rPr>
              <a:t> maximum</a:t>
            </a:r>
            <a:endParaRPr sz="1400" dirty="0">
              <a:latin typeface="Trebuchet MS"/>
              <a:cs typeface="Trebuchet MS"/>
            </a:endParaRPr>
          </a:p>
          <a:p>
            <a:pPr marL="404495">
              <a:lnSpc>
                <a:spcPts val="1370"/>
              </a:lnSpc>
            </a:pPr>
            <a:r>
              <a:rPr sz="1400" spc="-15" dirty="0">
                <a:latin typeface="Arial"/>
                <a:cs typeface="Arial"/>
              </a:rPr>
              <a:t>de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scenarii</a:t>
            </a:r>
            <a:endParaRPr sz="1400" dirty="0">
              <a:latin typeface="Arial"/>
              <a:cs typeface="Arial"/>
            </a:endParaRPr>
          </a:p>
          <a:p>
            <a:pPr marL="264795" marR="59055" indent="-252095">
              <a:lnSpc>
                <a:spcPct val="104200"/>
              </a:lnSpc>
              <a:spcBef>
                <a:spcPts val="2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Design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l’UX </a:t>
            </a:r>
            <a:r>
              <a:rPr sz="1400" spc="85" dirty="0">
                <a:solidFill>
                  <a:srgbClr val="A30C33"/>
                </a:solidFill>
                <a:latin typeface="Arial"/>
                <a:cs typeface="Arial"/>
              </a:rPr>
              <a:t>/ </a:t>
            </a:r>
            <a:r>
              <a:rPr sz="1400" spc="-35" dirty="0">
                <a:solidFill>
                  <a:srgbClr val="A30C33"/>
                </a:solidFill>
                <a:latin typeface="Arial"/>
                <a:cs typeface="Arial"/>
              </a:rPr>
              <a:t>Ton </a:t>
            </a:r>
            <a:r>
              <a:rPr sz="1400" spc="40" dirty="0">
                <a:solidFill>
                  <a:srgbClr val="A30C33"/>
                </a:solidFill>
                <a:latin typeface="Arial"/>
                <a:cs typeface="Arial"/>
              </a:rPr>
              <a:t>of 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voice </a:t>
            </a:r>
            <a:r>
              <a:rPr sz="1400" spc="-35" dirty="0">
                <a:latin typeface="Arial"/>
                <a:cs typeface="Arial"/>
              </a:rPr>
              <a:t>(image, </a:t>
            </a:r>
            <a:r>
              <a:rPr sz="1400" spc="-25" dirty="0">
                <a:latin typeface="Arial"/>
                <a:cs typeface="Arial"/>
              </a:rPr>
              <a:t>emoji,  </a:t>
            </a:r>
            <a:r>
              <a:rPr sz="1400" spc="-35" dirty="0">
                <a:latin typeface="Arial"/>
                <a:cs typeface="Arial"/>
              </a:rPr>
              <a:t>humour...)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3036304" y="4993511"/>
            <a:ext cx="2178442" cy="2245999"/>
          </a:xfrm>
          <a:prstGeom prst="rect">
            <a:avLst/>
          </a:prstGeom>
        </p:spPr>
        <p:txBody>
          <a:bodyPr vert="horz" wrap="square" lIns="0" tIns="920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Formation des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key</a:t>
            </a:r>
            <a:r>
              <a:rPr sz="1400" spc="-120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users</a:t>
            </a:r>
            <a:endParaRPr sz="1400" dirty="0">
              <a:latin typeface="Arial"/>
              <a:cs typeface="Arial"/>
            </a:endParaRPr>
          </a:p>
          <a:p>
            <a:pPr marL="264795" marR="648970" indent="-252095" algn="just">
              <a:lnSpc>
                <a:spcPct val="104200"/>
              </a:lnSpc>
              <a:spcBef>
                <a:spcPts val="5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Alimentation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en 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procédure </a:t>
            </a:r>
            <a:r>
              <a:rPr sz="1400" spc="-10" dirty="0">
                <a:latin typeface="Arial"/>
                <a:cs typeface="Arial"/>
              </a:rPr>
              <a:t>pour  </a:t>
            </a:r>
            <a:r>
              <a:rPr sz="1400" spc="-45" dirty="0">
                <a:latin typeface="Trebuchet MS"/>
                <a:cs typeface="Trebuchet MS"/>
              </a:rPr>
              <a:t>Traduction</a:t>
            </a:r>
            <a:r>
              <a:rPr sz="1400" spc="-25" dirty="0">
                <a:latin typeface="Trebuchet MS"/>
                <a:cs typeface="Trebuchet MS"/>
              </a:rPr>
              <a:t> </a:t>
            </a:r>
            <a:r>
              <a:rPr sz="1400" spc="65" dirty="0">
                <a:latin typeface="Trebuchet MS"/>
                <a:cs typeface="Trebuchet MS"/>
              </a:rPr>
              <a:t>NLP</a:t>
            </a:r>
            <a:endParaRPr sz="1400" dirty="0">
              <a:latin typeface="Trebuchet MS"/>
              <a:cs typeface="Trebuchet MS"/>
            </a:endParaRPr>
          </a:p>
          <a:p>
            <a:pPr marL="264795" marR="53975" indent="-252095">
              <a:lnSpc>
                <a:spcPct val="104200"/>
              </a:lnSpc>
              <a:spcBef>
                <a:spcPts val="5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Validation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et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ajustement 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15" dirty="0">
                <a:latin typeface="Trebuchet MS"/>
                <a:cs typeface="Trebuchet MS"/>
              </a:rPr>
              <a:t>sémantiques </a:t>
            </a:r>
            <a:r>
              <a:rPr sz="1400" spc="25" dirty="0">
                <a:latin typeface="Trebuchet MS"/>
                <a:cs typeface="Trebuchet MS"/>
              </a:rPr>
              <a:t>des  </a:t>
            </a:r>
            <a:r>
              <a:rPr sz="1400" spc="-20" dirty="0">
                <a:latin typeface="Arial"/>
                <a:cs typeface="Arial"/>
              </a:rPr>
              <a:t>réponses </a:t>
            </a:r>
            <a:r>
              <a:rPr sz="1400" spc="-15" dirty="0">
                <a:latin typeface="Arial"/>
                <a:cs typeface="Arial"/>
              </a:rPr>
              <a:t>de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l’agent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5418127" y="4897386"/>
            <a:ext cx="1982949" cy="262341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160" marR="5080" indent="-252095">
              <a:lnSpc>
                <a:spcPct val="104200"/>
              </a:lnSpc>
              <a:spcBef>
                <a:spcPts val="40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Recette </a:t>
            </a:r>
            <a:r>
              <a:rPr sz="1400" spc="85" dirty="0">
                <a:solidFill>
                  <a:srgbClr val="A30C33"/>
                </a:solidFill>
                <a:latin typeface="Arial"/>
                <a:cs typeface="Arial"/>
              </a:rPr>
              <a:t>/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maintenance 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des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use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cases </a:t>
            </a:r>
            <a:r>
              <a:rPr sz="1400" spc="-30" dirty="0">
                <a:latin typeface="Trebuchet MS"/>
                <a:cs typeface="Trebuchet MS"/>
              </a:rPr>
              <a:t>par </a:t>
            </a:r>
            <a:r>
              <a:rPr sz="1400" spc="35" dirty="0">
                <a:latin typeface="Trebuchet MS"/>
                <a:cs typeface="Trebuchet MS"/>
              </a:rPr>
              <a:t>5  </a:t>
            </a:r>
            <a:r>
              <a:rPr sz="1400" spc="-25" dirty="0">
                <a:latin typeface="Arial"/>
                <a:cs typeface="Arial"/>
              </a:rPr>
              <a:t>profils </a:t>
            </a:r>
            <a:r>
              <a:rPr sz="1400" spc="-30" dirty="0">
                <a:latin typeface="Arial"/>
                <a:cs typeface="Arial"/>
              </a:rPr>
              <a:t>différents </a:t>
            </a:r>
            <a:r>
              <a:rPr sz="1400" spc="-35" dirty="0">
                <a:latin typeface="Arial"/>
                <a:cs typeface="Arial"/>
              </a:rPr>
              <a:t>(beta</a:t>
            </a:r>
            <a:r>
              <a:rPr sz="1400" spc="14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test)</a:t>
            </a:r>
            <a:endParaRPr sz="1400" dirty="0">
              <a:latin typeface="Arial"/>
              <a:cs typeface="Arial"/>
            </a:endParaRPr>
          </a:p>
          <a:p>
            <a:pPr marL="264795" marR="31115" indent="-252095">
              <a:lnSpc>
                <a:spcPct val="104200"/>
              </a:lnSpc>
              <a:spcBef>
                <a:spcPts val="5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Plan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lancement </a:t>
            </a:r>
            <a:r>
              <a:rPr sz="1400" spc="25" dirty="0">
                <a:latin typeface="Arial"/>
                <a:cs typeface="Arial"/>
              </a:rPr>
              <a:t> </a:t>
            </a:r>
            <a:r>
              <a:rPr sz="1400" spc="-40" dirty="0">
                <a:latin typeface="Arial"/>
                <a:cs typeface="Arial"/>
              </a:rPr>
              <a:t>(version </a:t>
            </a:r>
            <a:r>
              <a:rPr sz="1400" spc="-15" dirty="0">
                <a:latin typeface="Arial"/>
                <a:cs typeface="Arial"/>
              </a:rPr>
              <a:t>bêta </a:t>
            </a:r>
            <a:r>
              <a:rPr sz="1400" spc="-25" dirty="0">
                <a:latin typeface="Arial"/>
                <a:cs typeface="Arial"/>
              </a:rPr>
              <a:t>auprès </a:t>
            </a:r>
            <a:r>
              <a:rPr sz="1400" spc="-15" dirty="0">
                <a:latin typeface="Arial"/>
                <a:cs typeface="Arial"/>
              </a:rPr>
              <a:t>de </a:t>
            </a:r>
            <a:r>
              <a:rPr sz="1400" spc="-45" dirty="0">
                <a:latin typeface="Arial"/>
                <a:cs typeface="Arial"/>
              </a:rPr>
              <a:t>la  </a:t>
            </a:r>
            <a:r>
              <a:rPr sz="1400" spc="-20" dirty="0">
                <a:latin typeface="Arial"/>
                <a:cs typeface="Arial"/>
              </a:rPr>
              <a:t>cible donnée, </a:t>
            </a:r>
            <a:r>
              <a:rPr sz="1400" spc="-35" dirty="0">
                <a:latin typeface="Arial"/>
                <a:cs typeface="Arial"/>
              </a:rPr>
              <a:t>réseaux  </a:t>
            </a:r>
            <a:r>
              <a:rPr sz="1400" spc="-30" dirty="0">
                <a:latin typeface="Arial"/>
                <a:cs typeface="Arial"/>
              </a:rPr>
              <a:t>sociaux…)</a:t>
            </a:r>
            <a:endParaRPr sz="1400" dirty="0">
              <a:latin typeface="Arial"/>
              <a:cs typeface="Arial"/>
            </a:endParaRPr>
          </a:p>
          <a:p>
            <a:pPr marL="264795" marR="203200" indent="-252095">
              <a:lnSpc>
                <a:spcPct val="104200"/>
              </a:lnSpc>
              <a:spcBef>
                <a:spcPts val="5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15" dirty="0">
                <a:solidFill>
                  <a:srgbClr val="A30C33"/>
                </a:solidFill>
                <a:latin typeface="Arial"/>
                <a:cs typeface="Arial"/>
              </a:rPr>
              <a:t>Référencement </a:t>
            </a:r>
            <a:r>
              <a:rPr sz="1400" spc="-60" dirty="0">
                <a:latin typeface="Arial"/>
                <a:cs typeface="Arial"/>
              </a:rPr>
              <a:t>(MI </a:t>
            </a:r>
            <a:r>
              <a:rPr sz="1400" spc="-15" dirty="0">
                <a:latin typeface="Arial"/>
                <a:cs typeface="Arial"/>
              </a:rPr>
              <a:t>ou  </a:t>
            </a:r>
            <a:r>
              <a:rPr sz="1400" spc="-30" dirty="0">
                <a:latin typeface="Arial"/>
                <a:cs typeface="Arial"/>
              </a:rPr>
              <a:t>intranet)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7647586" y="4897234"/>
            <a:ext cx="1937739" cy="2243691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264160" marR="377825" indent="-252095">
              <a:lnSpc>
                <a:spcPct val="104200"/>
              </a:lnSpc>
              <a:spcBef>
                <a:spcPts val="40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-25" dirty="0">
                <a:latin typeface="Arial"/>
                <a:cs typeface="Arial"/>
              </a:rPr>
              <a:t>Maintenance </a:t>
            </a:r>
            <a:r>
              <a:rPr sz="1400" spc="-20" dirty="0">
                <a:latin typeface="Arial"/>
                <a:cs typeface="Arial"/>
              </a:rPr>
              <a:t>des  procédures</a:t>
            </a:r>
            <a:endParaRPr sz="1400">
              <a:latin typeface="Arial"/>
              <a:cs typeface="Arial"/>
            </a:endParaRPr>
          </a:p>
          <a:p>
            <a:pPr marL="264795" marR="5080" indent="-252095">
              <a:lnSpc>
                <a:spcPct val="104200"/>
              </a:lnSpc>
              <a:spcBef>
                <a:spcPts val="5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Ajout et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validation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de 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nouveaux </a:t>
            </a:r>
            <a:r>
              <a:rPr sz="1400" spc="10" dirty="0">
                <a:solidFill>
                  <a:srgbClr val="A30C33"/>
                </a:solidFill>
                <a:latin typeface="Arial"/>
                <a:cs typeface="Arial"/>
              </a:rPr>
              <a:t>use</a:t>
            </a:r>
            <a:r>
              <a:rPr sz="1400" spc="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cases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</a:t>
            </a:r>
            <a:r>
              <a:rPr sz="1400" spc="465" dirty="0">
                <a:solidFill>
                  <a:srgbClr val="E31937"/>
                </a:solidFill>
                <a:latin typeface="Arial Black"/>
                <a:cs typeface="Arial Black"/>
              </a:rPr>
              <a:t>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Reporting</a:t>
            </a:r>
            <a:endParaRPr sz="1400">
              <a:latin typeface="Arial"/>
              <a:cs typeface="Arial"/>
            </a:endParaRPr>
          </a:p>
          <a:p>
            <a:pPr marL="264795" marR="100330" indent="-252095">
              <a:lnSpc>
                <a:spcPct val="104200"/>
              </a:lnSpc>
              <a:spcBef>
                <a:spcPts val="565"/>
              </a:spcBef>
            </a:pPr>
            <a:r>
              <a:rPr sz="14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400" spc="20" dirty="0">
                <a:solidFill>
                  <a:srgbClr val="A30C33"/>
                </a:solidFill>
                <a:latin typeface="Arial"/>
                <a:cs typeface="Arial"/>
              </a:rPr>
              <a:t>Gestion </a:t>
            </a:r>
            <a:r>
              <a:rPr sz="1400" spc="30" dirty="0">
                <a:solidFill>
                  <a:srgbClr val="A30C33"/>
                </a:solidFill>
                <a:latin typeface="Arial"/>
                <a:cs typeface="Arial"/>
              </a:rPr>
              <a:t>satisfaction  </a:t>
            </a:r>
            <a:r>
              <a:rPr sz="1400" spc="25" dirty="0">
                <a:solidFill>
                  <a:srgbClr val="A30C33"/>
                </a:solidFill>
                <a:latin typeface="Arial"/>
                <a:cs typeface="Arial"/>
              </a:rPr>
              <a:t>utilisateur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0" y="12"/>
            <a:ext cx="370234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4" name="object 124"/>
          <p:cNvSpPr/>
          <p:nvPr/>
        </p:nvSpPr>
        <p:spPr>
          <a:xfrm>
            <a:off x="0" y="2496604"/>
            <a:ext cx="474401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5" name="object 125"/>
          <p:cNvSpPr/>
          <p:nvPr/>
        </p:nvSpPr>
        <p:spPr>
          <a:xfrm>
            <a:off x="0" y="5727941"/>
            <a:ext cx="474401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6" name="object 126"/>
          <p:cNvSpPr/>
          <p:nvPr/>
        </p:nvSpPr>
        <p:spPr>
          <a:xfrm>
            <a:off x="736200" y="1286357"/>
            <a:ext cx="9038106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7" name="object 127"/>
          <p:cNvSpPr txBox="1"/>
          <p:nvPr/>
        </p:nvSpPr>
        <p:spPr>
          <a:xfrm>
            <a:off x="1071524" y="4466666"/>
            <a:ext cx="168299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52805" algn="l"/>
              </a:tabLst>
            </a:pPr>
            <a:r>
              <a:rPr sz="1400" spc="20" dirty="0" err="1" smtClean="0">
                <a:solidFill>
                  <a:srgbClr val="3A5E6B"/>
                </a:solidFill>
                <a:latin typeface="Arial"/>
                <a:cs typeface="Arial"/>
              </a:rPr>
              <a:t>Définir</a:t>
            </a:r>
            <a:r>
              <a:rPr lang="fr-FR" sz="1400" spc="20" dirty="0" smtClean="0">
                <a:solidFill>
                  <a:srgbClr val="3A5E6B"/>
                </a:solidFill>
                <a:latin typeface="Arial"/>
                <a:cs typeface="Arial"/>
              </a:rPr>
              <a:t> </a:t>
            </a:r>
            <a:r>
              <a:rPr sz="1400" spc="30" dirty="0" err="1" smtClean="0">
                <a:solidFill>
                  <a:srgbClr val="3A5E6B"/>
                </a:solidFill>
                <a:latin typeface="Arial"/>
                <a:cs typeface="Arial"/>
              </a:rPr>
              <a:t>Concevoir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169920" y="4466666"/>
            <a:ext cx="195910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13155" algn="l"/>
              </a:tabLst>
            </a:pPr>
            <a:r>
              <a:rPr sz="1400" spc="25" dirty="0" err="1" smtClean="0">
                <a:solidFill>
                  <a:srgbClr val="3A5E6B"/>
                </a:solidFill>
                <a:latin typeface="Arial"/>
                <a:cs typeface="Arial"/>
              </a:rPr>
              <a:t>Développer</a:t>
            </a:r>
            <a:r>
              <a:rPr lang="fr-FR" sz="1400" spc="25" dirty="0" smtClean="0">
                <a:solidFill>
                  <a:srgbClr val="3A5E6B"/>
                </a:solidFill>
                <a:latin typeface="Arial"/>
                <a:cs typeface="Arial"/>
              </a:rPr>
              <a:t> </a:t>
            </a:r>
            <a:r>
              <a:rPr sz="1400" spc="30" dirty="0" smtClean="0">
                <a:solidFill>
                  <a:srgbClr val="3A5E6B"/>
                </a:solidFill>
                <a:latin typeface="Arial"/>
                <a:cs typeface="Arial"/>
              </a:rPr>
              <a:t>Connecter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5538038" y="4466666"/>
            <a:ext cx="16855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92480" algn="l"/>
              </a:tabLst>
            </a:pPr>
            <a:r>
              <a:rPr sz="1400" spc="25" dirty="0" smtClean="0">
                <a:solidFill>
                  <a:srgbClr val="3A5E6B"/>
                </a:solidFill>
                <a:latin typeface="Arial"/>
                <a:cs typeface="Arial"/>
              </a:rPr>
              <a:t>Lancer</a:t>
            </a:r>
            <a:r>
              <a:rPr lang="fr-FR" sz="1400" spc="25" dirty="0" smtClean="0">
                <a:solidFill>
                  <a:srgbClr val="3A5E6B"/>
                </a:solidFill>
                <a:latin typeface="Arial"/>
                <a:cs typeface="Arial"/>
              </a:rPr>
              <a:t> </a:t>
            </a:r>
            <a:r>
              <a:rPr sz="1400" spc="10" dirty="0" err="1" smtClean="0">
                <a:solidFill>
                  <a:srgbClr val="3A5E6B"/>
                </a:solidFill>
                <a:latin typeface="Arial"/>
                <a:cs typeface="Arial"/>
              </a:rPr>
              <a:t>Réfé</a:t>
            </a:r>
            <a:r>
              <a:rPr sz="1400" spc="-25" dirty="0" err="1" smtClean="0">
                <a:solidFill>
                  <a:srgbClr val="3A5E6B"/>
                </a:solidFill>
                <a:latin typeface="Arial"/>
                <a:cs typeface="Arial"/>
              </a:rPr>
              <a:t>r</a:t>
            </a:r>
            <a:r>
              <a:rPr sz="1400" spc="25" dirty="0" err="1" smtClean="0">
                <a:solidFill>
                  <a:srgbClr val="3A5E6B"/>
                </a:solidFill>
                <a:latin typeface="Arial"/>
                <a:cs typeface="Arial"/>
              </a:rPr>
              <a:t>encer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560335" y="4466666"/>
            <a:ext cx="1674838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2035" algn="l"/>
              </a:tabLst>
            </a:pPr>
            <a:r>
              <a:rPr sz="1400" spc="25" dirty="0" err="1" smtClean="0">
                <a:solidFill>
                  <a:srgbClr val="3A5E6B"/>
                </a:solidFill>
                <a:latin typeface="Arial"/>
                <a:cs typeface="Arial"/>
              </a:rPr>
              <a:t>Amélio</a:t>
            </a:r>
            <a:r>
              <a:rPr sz="1400" spc="-15" dirty="0" err="1" smtClean="0">
                <a:solidFill>
                  <a:srgbClr val="3A5E6B"/>
                </a:solidFill>
                <a:latin typeface="Arial"/>
                <a:cs typeface="Arial"/>
              </a:rPr>
              <a:t>r</a:t>
            </a:r>
            <a:r>
              <a:rPr sz="1400" spc="10" dirty="0" err="1" smtClean="0">
                <a:solidFill>
                  <a:srgbClr val="3A5E6B"/>
                </a:solidFill>
                <a:latin typeface="Arial"/>
                <a:cs typeface="Arial"/>
              </a:rPr>
              <a:t>er</a:t>
            </a:r>
            <a:r>
              <a:rPr lang="fr-FR" sz="1400" dirty="0">
                <a:solidFill>
                  <a:srgbClr val="3A5E6B"/>
                </a:solidFill>
                <a:latin typeface="Arial"/>
                <a:cs typeface="Arial"/>
              </a:rPr>
              <a:t> </a:t>
            </a:r>
            <a:r>
              <a:rPr sz="1400" spc="25" dirty="0" err="1" smtClean="0">
                <a:solidFill>
                  <a:srgbClr val="3A5E6B"/>
                </a:solidFill>
                <a:latin typeface="Arial"/>
                <a:cs typeface="Arial"/>
              </a:rPr>
              <a:t>Etend</a:t>
            </a:r>
            <a:r>
              <a:rPr sz="1400" spc="-15" dirty="0" err="1" smtClean="0">
                <a:solidFill>
                  <a:srgbClr val="3A5E6B"/>
                </a:solidFill>
                <a:latin typeface="Arial"/>
                <a:cs typeface="Arial"/>
              </a:rPr>
              <a:t>r</a:t>
            </a:r>
            <a:r>
              <a:rPr sz="1400" spc="-5" dirty="0" err="1" smtClean="0">
                <a:solidFill>
                  <a:srgbClr val="3A5E6B"/>
                </a:solidFill>
                <a:latin typeface="Arial"/>
                <a:cs typeface="Arial"/>
              </a:rPr>
              <a:t>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9539999" y="12"/>
            <a:ext cx="338231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2" name="object 132"/>
          <p:cNvSpPr txBox="1"/>
          <p:nvPr/>
        </p:nvSpPr>
        <p:spPr>
          <a:xfrm>
            <a:off x="9585325" y="179895"/>
            <a:ext cx="248496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FFFFFF"/>
                </a:solidFill>
                <a:latin typeface="Arial"/>
                <a:cs typeface="Arial"/>
              </a:rPr>
              <a:t>23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80370" y="70825"/>
            <a:ext cx="6888480" cy="93027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480"/>
              </a:spcBef>
            </a:pPr>
            <a:r>
              <a:rPr sz="3100" spc="-20" dirty="0">
                <a:latin typeface="Arial"/>
                <a:cs typeface="Arial"/>
              </a:rPr>
              <a:t>Les </a:t>
            </a:r>
            <a:r>
              <a:rPr sz="3100" spc="40" dirty="0">
                <a:latin typeface="Arial"/>
                <a:cs typeface="Arial"/>
              </a:rPr>
              <a:t>Chatbots </a:t>
            </a:r>
            <a:r>
              <a:rPr sz="3100" dirty="0">
                <a:latin typeface="Arial"/>
                <a:cs typeface="Arial"/>
              </a:rPr>
              <a:t>: </a:t>
            </a:r>
            <a:r>
              <a:rPr sz="3100" spc="-10" dirty="0">
                <a:latin typeface="Arial"/>
                <a:cs typeface="Arial"/>
              </a:rPr>
              <a:t>nouveau </a:t>
            </a:r>
            <a:r>
              <a:rPr sz="3100" spc="-5" dirty="0">
                <a:latin typeface="Arial"/>
                <a:cs typeface="Arial"/>
              </a:rPr>
              <a:t>canal </a:t>
            </a:r>
            <a:r>
              <a:rPr sz="3100" spc="25" dirty="0">
                <a:latin typeface="Arial"/>
                <a:cs typeface="Arial"/>
              </a:rPr>
              <a:t>de</a:t>
            </a:r>
            <a:r>
              <a:rPr sz="3100" spc="-35" dirty="0">
                <a:latin typeface="Arial"/>
                <a:cs typeface="Arial"/>
              </a:rPr>
              <a:t> </a:t>
            </a:r>
            <a:r>
              <a:rPr sz="3100" spc="-5" dirty="0">
                <a:latin typeface="Arial"/>
                <a:cs typeface="Arial"/>
              </a:rPr>
              <a:t>vente  </a:t>
            </a:r>
            <a:r>
              <a:rPr sz="3100" spc="25" dirty="0">
                <a:latin typeface="Arial"/>
                <a:cs typeface="Arial"/>
              </a:rPr>
              <a:t>et </a:t>
            </a:r>
            <a:r>
              <a:rPr sz="3100" dirty="0">
                <a:latin typeface="Arial"/>
                <a:cs typeface="Arial"/>
              </a:rPr>
              <a:t>accélérateur </a:t>
            </a:r>
            <a:r>
              <a:rPr sz="3100" spc="25" dirty="0">
                <a:latin typeface="Arial"/>
                <a:cs typeface="Arial"/>
              </a:rPr>
              <a:t>de </a:t>
            </a:r>
            <a:r>
              <a:rPr sz="3100" spc="-30" dirty="0">
                <a:latin typeface="Arial"/>
                <a:cs typeface="Arial"/>
              </a:rPr>
              <a:t>la </a:t>
            </a:r>
            <a:r>
              <a:rPr sz="3100" spc="-5" dirty="0">
                <a:latin typeface="Arial"/>
                <a:cs typeface="Arial"/>
              </a:rPr>
              <a:t>relation</a:t>
            </a:r>
            <a:r>
              <a:rPr sz="3100" spc="-20" dirty="0">
                <a:latin typeface="Arial"/>
                <a:cs typeface="Arial"/>
              </a:rPr>
              <a:t> </a:t>
            </a:r>
            <a:r>
              <a:rPr sz="3100" spc="25" dirty="0">
                <a:latin typeface="Arial"/>
                <a:cs typeface="Arial"/>
              </a:rPr>
              <a:t>client</a:t>
            </a:r>
            <a:endParaRPr sz="31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19527" y="1042586"/>
            <a:ext cx="6813550" cy="553720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12700" marR="5080">
              <a:lnSpc>
                <a:spcPts val="2000"/>
              </a:lnSpc>
              <a:spcBef>
                <a:spcPts val="300"/>
              </a:spcBef>
              <a:tabLst>
                <a:tab pos="4471035" algn="l"/>
              </a:tabLst>
            </a:pPr>
            <a:r>
              <a:rPr sz="1800" i="1" spc="10" dirty="0">
                <a:latin typeface="Arial"/>
                <a:cs typeface="Arial"/>
              </a:rPr>
              <a:t>Qu’est </a:t>
            </a:r>
            <a:r>
              <a:rPr sz="1800" i="1" spc="15" dirty="0">
                <a:latin typeface="Arial"/>
                <a:cs typeface="Arial"/>
              </a:rPr>
              <a:t>ce </a:t>
            </a:r>
            <a:r>
              <a:rPr sz="1800" i="1" spc="10" dirty="0">
                <a:latin typeface="Arial"/>
                <a:cs typeface="Arial"/>
              </a:rPr>
              <a:t>que </a:t>
            </a:r>
            <a:r>
              <a:rPr sz="1800" i="1" spc="30" dirty="0">
                <a:latin typeface="Arial"/>
                <a:cs typeface="Arial"/>
              </a:rPr>
              <a:t>c’est </a:t>
            </a:r>
            <a:r>
              <a:rPr sz="1800" i="1" spc="-5" dirty="0">
                <a:latin typeface="Arial"/>
                <a:cs typeface="Arial"/>
              </a:rPr>
              <a:t>? </a:t>
            </a:r>
            <a:r>
              <a:rPr sz="1800" i="1" spc="10" dirty="0">
                <a:latin typeface="Arial"/>
                <a:cs typeface="Arial"/>
              </a:rPr>
              <a:t>Pourquoi </a:t>
            </a:r>
            <a:r>
              <a:rPr sz="1800" i="1" spc="-35" dirty="0">
                <a:latin typeface="Arial"/>
                <a:cs typeface="Arial"/>
              </a:rPr>
              <a:t>se</a:t>
            </a:r>
            <a:r>
              <a:rPr sz="1800" i="1" spc="-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lancer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?	</a:t>
            </a:r>
            <a:r>
              <a:rPr sz="1800" i="1" spc="15" dirty="0">
                <a:latin typeface="Arial"/>
                <a:cs typeface="Arial"/>
              </a:rPr>
              <a:t>Comment </a:t>
            </a:r>
            <a:r>
              <a:rPr sz="1800" i="1" spc="-5" dirty="0">
                <a:latin typeface="Arial"/>
                <a:cs typeface="Arial"/>
              </a:rPr>
              <a:t>ça marche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?  </a:t>
            </a:r>
            <a:r>
              <a:rPr sz="1800" i="1" spc="-25" dirty="0">
                <a:latin typeface="Arial"/>
                <a:cs typeface="Arial"/>
              </a:rPr>
              <a:t>Quels </a:t>
            </a:r>
            <a:r>
              <a:rPr sz="1800" i="1" spc="-15" dirty="0">
                <a:latin typeface="Arial"/>
                <a:cs typeface="Arial"/>
              </a:rPr>
              <a:t>cas </a:t>
            </a:r>
            <a:r>
              <a:rPr sz="1800" i="1" spc="5" dirty="0">
                <a:latin typeface="Arial"/>
                <a:cs typeface="Arial"/>
              </a:rPr>
              <a:t>d’usage </a:t>
            </a:r>
            <a:r>
              <a:rPr sz="1800" i="1" spc="-70" dirty="0">
                <a:latin typeface="Arial"/>
                <a:cs typeface="Arial"/>
              </a:rPr>
              <a:t>à </a:t>
            </a:r>
            <a:r>
              <a:rPr sz="1800" i="1" spc="5" dirty="0">
                <a:latin typeface="Arial"/>
                <a:cs typeface="Arial"/>
              </a:rPr>
              <a:t>date</a:t>
            </a:r>
            <a:r>
              <a:rPr sz="1800" i="1" spc="10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?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62225"/>
            <a:ext cx="10627855" cy="3826028"/>
          </a:xfrm>
          <a:prstGeom prst="rect">
            <a:avLst/>
          </a:prstGeom>
        </p:spPr>
      </p:pic>
      <p:sp>
        <p:nvSpPr>
          <p:cNvPr id="8" name="Bulle ronde 7"/>
          <p:cNvSpPr/>
          <p:nvPr/>
        </p:nvSpPr>
        <p:spPr>
          <a:xfrm>
            <a:off x="3975100" y="4289395"/>
            <a:ext cx="1513200" cy="830014"/>
          </a:xfrm>
          <a:prstGeom prst="wedgeEllipse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 smtClean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Bonjour Allan-Corpo ! Dite moi la localisation  de vos bureaux.</a:t>
            </a:r>
            <a:endParaRPr lang="fr-FR" sz="1000" dirty="0"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rganigramme : Stockage à accès séquentiel 9"/>
          <p:cNvSpPr/>
          <p:nvPr/>
        </p:nvSpPr>
        <p:spPr>
          <a:xfrm>
            <a:off x="1765300" y="4691661"/>
            <a:ext cx="1752600" cy="1271831"/>
          </a:xfrm>
          <a:prstGeom prst="flowChartMagneticTap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Salut ! NIKI clic sur le boutons en bleu en bas ou c’est écris localisation tu auras notre localisation par GPRS,</a:t>
            </a:r>
            <a:endParaRPr lang="fr-FR" sz="1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38082" y="3393821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5" h="21589">
                <a:moveTo>
                  <a:pt x="6661" y="21555"/>
                </a:moveTo>
                <a:lnTo>
                  <a:pt x="0" y="21555"/>
                </a:lnTo>
                <a:lnTo>
                  <a:pt x="0" y="0"/>
                </a:lnTo>
                <a:lnTo>
                  <a:pt x="6661" y="0"/>
                </a:lnTo>
                <a:lnTo>
                  <a:pt x="6661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074235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010399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46541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8269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1885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5500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69115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627317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6346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961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577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71919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0807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24423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18037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11654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052695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4546" y="5430961"/>
            <a:ext cx="21590" cy="6985"/>
          </a:xfrm>
          <a:custGeom>
            <a:avLst/>
            <a:gdLst/>
            <a:ahLst/>
            <a:cxnLst/>
            <a:rect l="l" t="t" r="r" b="b"/>
            <a:pathLst>
              <a:path w="21589" h="6985">
                <a:moveTo>
                  <a:pt x="21282" y="6746"/>
                </a:moveTo>
                <a:lnTo>
                  <a:pt x="0" y="6746"/>
                </a:lnTo>
                <a:lnTo>
                  <a:pt x="0" y="0"/>
                </a:lnTo>
                <a:lnTo>
                  <a:pt x="21282" y="0"/>
                </a:lnTo>
                <a:lnTo>
                  <a:pt x="21282" y="674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4546" y="5366293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4546" y="5301625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546" y="5236957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4546" y="5172290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4546" y="5107622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14546" y="5042954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4546" y="4978287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14546" y="4913619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4546" y="4848952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4546" y="4784284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4546" y="4719616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14546" y="4654949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14546" y="459028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14546" y="4525613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14546" y="4460945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114546" y="4396278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14546" y="4331610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084669" y="3393821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4" h="21589">
                <a:moveTo>
                  <a:pt x="6650" y="21555"/>
                </a:moveTo>
                <a:lnTo>
                  <a:pt x="0" y="21555"/>
                </a:lnTo>
                <a:lnTo>
                  <a:pt x="0" y="0"/>
                </a:lnTo>
                <a:lnTo>
                  <a:pt x="6650" y="0"/>
                </a:lnTo>
                <a:lnTo>
                  <a:pt x="6650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02083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95697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893129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82929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65435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70158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3775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7389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1004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446211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38235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18507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25467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19081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12696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6313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99927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41246" y="4090497"/>
            <a:ext cx="787400" cy="797560"/>
          </a:xfrm>
          <a:custGeom>
            <a:avLst/>
            <a:gdLst/>
            <a:ahLst/>
            <a:cxnLst/>
            <a:rect l="l" t="t" r="r" b="b"/>
            <a:pathLst>
              <a:path w="787400" h="797560">
                <a:moveTo>
                  <a:pt x="772175" y="797384"/>
                </a:moveTo>
                <a:lnTo>
                  <a:pt x="767471" y="792620"/>
                </a:lnTo>
                <a:lnTo>
                  <a:pt x="782529" y="777359"/>
                </a:lnTo>
                <a:lnTo>
                  <a:pt x="787232" y="782144"/>
                </a:lnTo>
                <a:lnTo>
                  <a:pt x="772175" y="797384"/>
                </a:lnTo>
                <a:close/>
              </a:path>
              <a:path w="787400" h="797560">
                <a:moveTo>
                  <a:pt x="744912" y="769749"/>
                </a:moveTo>
                <a:lnTo>
                  <a:pt x="722332" y="746879"/>
                </a:lnTo>
                <a:lnTo>
                  <a:pt x="737378" y="731649"/>
                </a:lnTo>
                <a:lnTo>
                  <a:pt x="759948" y="754509"/>
                </a:lnTo>
                <a:lnTo>
                  <a:pt x="744912" y="769749"/>
                </a:lnTo>
                <a:close/>
              </a:path>
              <a:path w="787400" h="797560">
                <a:moveTo>
                  <a:pt x="699751" y="724029"/>
                </a:moveTo>
                <a:lnTo>
                  <a:pt x="677192" y="701159"/>
                </a:lnTo>
                <a:lnTo>
                  <a:pt x="692238" y="685919"/>
                </a:lnTo>
                <a:lnTo>
                  <a:pt x="714798" y="708768"/>
                </a:lnTo>
                <a:lnTo>
                  <a:pt x="699751" y="724029"/>
                </a:lnTo>
                <a:close/>
              </a:path>
              <a:path w="787400" h="797560">
                <a:moveTo>
                  <a:pt x="654601" y="678299"/>
                </a:moveTo>
                <a:lnTo>
                  <a:pt x="632031" y="655428"/>
                </a:lnTo>
                <a:lnTo>
                  <a:pt x="647077" y="640188"/>
                </a:lnTo>
                <a:lnTo>
                  <a:pt x="669658" y="663059"/>
                </a:lnTo>
                <a:lnTo>
                  <a:pt x="654601" y="678299"/>
                </a:lnTo>
                <a:close/>
              </a:path>
              <a:path w="787400" h="797560">
                <a:moveTo>
                  <a:pt x="609471" y="632568"/>
                </a:moveTo>
                <a:lnTo>
                  <a:pt x="586891" y="609708"/>
                </a:lnTo>
                <a:lnTo>
                  <a:pt x="601938" y="594468"/>
                </a:lnTo>
                <a:lnTo>
                  <a:pt x="624518" y="617317"/>
                </a:lnTo>
                <a:lnTo>
                  <a:pt x="609471" y="632568"/>
                </a:lnTo>
                <a:close/>
              </a:path>
              <a:path w="787400" h="797560">
                <a:moveTo>
                  <a:pt x="564310" y="586837"/>
                </a:moveTo>
                <a:lnTo>
                  <a:pt x="541741" y="563977"/>
                </a:lnTo>
                <a:lnTo>
                  <a:pt x="556787" y="548726"/>
                </a:lnTo>
                <a:lnTo>
                  <a:pt x="579368" y="571597"/>
                </a:lnTo>
                <a:lnTo>
                  <a:pt x="564310" y="586837"/>
                </a:lnTo>
                <a:close/>
              </a:path>
              <a:path w="787400" h="797560">
                <a:moveTo>
                  <a:pt x="519181" y="541117"/>
                </a:moveTo>
                <a:lnTo>
                  <a:pt x="496590" y="518257"/>
                </a:lnTo>
                <a:lnTo>
                  <a:pt x="511647" y="503006"/>
                </a:lnTo>
                <a:lnTo>
                  <a:pt x="534228" y="525877"/>
                </a:lnTo>
                <a:lnTo>
                  <a:pt x="519181" y="541117"/>
                </a:lnTo>
                <a:close/>
              </a:path>
              <a:path w="787400" h="797560">
                <a:moveTo>
                  <a:pt x="474020" y="495375"/>
                </a:moveTo>
                <a:lnTo>
                  <a:pt x="451461" y="472526"/>
                </a:lnTo>
                <a:lnTo>
                  <a:pt x="466508" y="457286"/>
                </a:lnTo>
                <a:lnTo>
                  <a:pt x="489067" y="480135"/>
                </a:lnTo>
                <a:lnTo>
                  <a:pt x="474020" y="495375"/>
                </a:lnTo>
                <a:close/>
              </a:path>
              <a:path w="787400" h="797560">
                <a:moveTo>
                  <a:pt x="428880" y="449666"/>
                </a:moveTo>
                <a:lnTo>
                  <a:pt x="406300" y="426785"/>
                </a:lnTo>
                <a:lnTo>
                  <a:pt x="421347" y="411555"/>
                </a:lnTo>
                <a:lnTo>
                  <a:pt x="443927" y="434426"/>
                </a:lnTo>
                <a:lnTo>
                  <a:pt x="428880" y="449666"/>
                </a:lnTo>
                <a:close/>
              </a:path>
              <a:path w="787400" h="797560">
                <a:moveTo>
                  <a:pt x="383730" y="403935"/>
                </a:moveTo>
                <a:lnTo>
                  <a:pt x="361171" y="381075"/>
                </a:lnTo>
                <a:lnTo>
                  <a:pt x="376207" y="365824"/>
                </a:lnTo>
                <a:lnTo>
                  <a:pt x="398787" y="388684"/>
                </a:lnTo>
                <a:lnTo>
                  <a:pt x="383730" y="403935"/>
                </a:lnTo>
                <a:close/>
              </a:path>
              <a:path w="787400" h="797560">
                <a:moveTo>
                  <a:pt x="338580" y="358194"/>
                </a:moveTo>
                <a:lnTo>
                  <a:pt x="316010" y="335344"/>
                </a:lnTo>
                <a:lnTo>
                  <a:pt x="331067" y="320094"/>
                </a:lnTo>
                <a:lnTo>
                  <a:pt x="353637" y="342964"/>
                </a:lnTo>
                <a:lnTo>
                  <a:pt x="338580" y="358194"/>
                </a:lnTo>
                <a:close/>
              </a:path>
              <a:path w="787400" h="797560">
                <a:moveTo>
                  <a:pt x="293451" y="312484"/>
                </a:moveTo>
                <a:lnTo>
                  <a:pt x="270859" y="289614"/>
                </a:lnTo>
                <a:lnTo>
                  <a:pt x="285917" y="274374"/>
                </a:lnTo>
                <a:lnTo>
                  <a:pt x="308486" y="297234"/>
                </a:lnTo>
                <a:lnTo>
                  <a:pt x="293451" y="312484"/>
                </a:lnTo>
                <a:close/>
              </a:path>
              <a:path w="787400" h="797560">
                <a:moveTo>
                  <a:pt x="248289" y="266743"/>
                </a:moveTo>
                <a:lnTo>
                  <a:pt x="225730" y="243894"/>
                </a:lnTo>
                <a:lnTo>
                  <a:pt x="240777" y="228654"/>
                </a:lnTo>
                <a:lnTo>
                  <a:pt x="263336" y="251503"/>
                </a:lnTo>
                <a:lnTo>
                  <a:pt x="248289" y="266743"/>
                </a:lnTo>
                <a:close/>
              </a:path>
              <a:path w="787400" h="797560">
                <a:moveTo>
                  <a:pt x="203139" y="221023"/>
                </a:moveTo>
                <a:lnTo>
                  <a:pt x="180569" y="198152"/>
                </a:lnTo>
                <a:lnTo>
                  <a:pt x="195616" y="182923"/>
                </a:lnTo>
                <a:lnTo>
                  <a:pt x="218196" y="205783"/>
                </a:lnTo>
                <a:lnTo>
                  <a:pt x="203139" y="221023"/>
                </a:lnTo>
                <a:close/>
              </a:path>
              <a:path w="787400" h="797560">
                <a:moveTo>
                  <a:pt x="157999" y="175303"/>
                </a:moveTo>
                <a:lnTo>
                  <a:pt x="135429" y="152432"/>
                </a:lnTo>
                <a:lnTo>
                  <a:pt x="150476" y="137192"/>
                </a:lnTo>
                <a:lnTo>
                  <a:pt x="173057" y="160052"/>
                </a:lnTo>
                <a:lnTo>
                  <a:pt x="157999" y="175303"/>
                </a:lnTo>
                <a:close/>
              </a:path>
              <a:path w="787400" h="797560">
                <a:moveTo>
                  <a:pt x="112849" y="129561"/>
                </a:moveTo>
                <a:lnTo>
                  <a:pt x="90279" y="106712"/>
                </a:lnTo>
                <a:lnTo>
                  <a:pt x="105336" y="91450"/>
                </a:lnTo>
                <a:lnTo>
                  <a:pt x="127896" y="114332"/>
                </a:lnTo>
                <a:lnTo>
                  <a:pt x="112849" y="129561"/>
                </a:lnTo>
                <a:close/>
              </a:path>
              <a:path w="787400" h="797560">
                <a:moveTo>
                  <a:pt x="67720" y="83841"/>
                </a:moveTo>
                <a:lnTo>
                  <a:pt x="45129" y="60981"/>
                </a:lnTo>
                <a:lnTo>
                  <a:pt x="60186" y="45741"/>
                </a:lnTo>
                <a:lnTo>
                  <a:pt x="82756" y="68601"/>
                </a:lnTo>
                <a:lnTo>
                  <a:pt x="67720" y="83841"/>
                </a:lnTo>
                <a:close/>
              </a:path>
              <a:path w="787400" h="797560">
                <a:moveTo>
                  <a:pt x="22559" y="38110"/>
                </a:moveTo>
                <a:lnTo>
                  <a:pt x="0" y="15250"/>
                </a:lnTo>
                <a:lnTo>
                  <a:pt x="15046" y="0"/>
                </a:lnTo>
                <a:lnTo>
                  <a:pt x="37605" y="22870"/>
                </a:lnTo>
                <a:lnTo>
                  <a:pt x="22559" y="3811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669765" y="4090518"/>
            <a:ext cx="787400" cy="797560"/>
          </a:xfrm>
          <a:custGeom>
            <a:avLst/>
            <a:gdLst/>
            <a:ahLst/>
            <a:cxnLst/>
            <a:rect l="l" t="t" r="r" b="b"/>
            <a:pathLst>
              <a:path w="787400" h="797560">
                <a:moveTo>
                  <a:pt x="15046" y="797384"/>
                </a:moveTo>
                <a:lnTo>
                  <a:pt x="0" y="782144"/>
                </a:lnTo>
                <a:lnTo>
                  <a:pt x="4703" y="777359"/>
                </a:lnTo>
                <a:lnTo>
                  <a:pt x="19749" y="792620"/>
                </a:lnTo>
                <a:lnTo>
                  <a:pt x="15046" y="797384"/>
                </a:lnTo>
                <a:close/>
              </a:path>
              <a:path w="787400" h="797560">
                <a:moveTo>
                  <a:pt x="42319" y="769749"/>
                </a:moveTo>
                <a:lnTo>
                  <a:pt x="27273" y="754509"/>
                </a:lnTo>
                <a:lnTo>
                  <a:pt x="49843" y="731649"/>
                </a:lnTo>
                <a:lnTo>
                  <a:pt x="64900" y="746879"/>
                </a:lnTo>
                <a:lnTo>
                  <a:pt x="42319" y="769749"/>
                </a:lnTo>
                <a:close/>
              </a:path>
              <a:path w="787400" h="797560">
                <a:moveTo>
                  <a:pt x="87470" y="724029"/>
                </a:moveTo>
                <a:lnTo>
                  <a:pt x="72423" y="708768"/>
                </a:lnTo>
                <a:lnTo>
                  <a:pt x="94993" y="685919"/>
                </a:lnTo>
                <a:lnTo>
                  <a:pt x="110040" y="701159"/>
                </a:lnTo>
                <a:lnTo>
                  <a:pt x="87470" y="724029"/>
                </a:lnTo>
                <a:close/>
              </a:path>
              <a:path w="787400" h="797560">
                <a:moveTo>
                  <a:pt x="132620" y="678299"/>
                </a:moveTo>
                <a:lnTo>
                  <a:pt x="117563" y="663059"/>
                </a:lnTo>
                <a:lnTo>
                  <a:pt x="140143" y="640188"/>
                </a:lnTo>
                <a:lnTo>
                  <a:pt x="155201" y="655428"/>
                </a:lnTo>
                <a:lnTo>
                  <a:pt x="132620" y="678299"/>
                </a:lnTo>
                <a:close/>
              </a:path>
              <a:path w="787400" h="797560">
                <a:moveTo>
                  <a:pt x="177760" y="632568"/>
                </a:moveTo>
                <a:lnTo>
                  <a:pt x="162713" y="617317"/>
                </a:lnTo>
                <a:lnTo>
                  <a:pt x="185283" y="594468"/>
                </a:lnTo>
                <a:lnTo>
                  <a:pt x="200330" y="609708"/>
                </a:lnTo>
                <a:lnTo>
                  <a:pt x="177760" y="632568"/>
                </a:lnTo>
                <a:close/>
              </a:path>
              <a:path w="787400" h="797560">
                <a:moveTo>
                  <a:pt x="222910" y="586837"/>
                </a:moveTo>
                <a:lnTo>
                  <a:pt x="207853" y="571597"/>
                </a:lnTo>
                <a:lnTo>
                  <a:pt x="230434" y="548726"/>
                </a:lnTo>
                <a:lnTo>
                  <a:pt x="245480" y="563977"/>
                </a:lnTo>
                <a:lnTo>
                  <a:pt x="222910" y="586837"/>
                </a:lnTo>
                <a:close/>
              </a:path>
              <a:path w="787400" h="797560">
                <a:moveTo>
                  <a:pt x="268050" y="541117"/>
                </a:moveTo>
                <a:lnTo>
                  <a:pt x="253004" y="525877"/>
                </a:lnTo>
                <a:lnTo>
                  <a:pt x="275573" y="503006"/>
                </a:lnTo>
                <a:lnTo>
                  <a:pt x="290631" y="518257"/>
                </a:lnTo>
                <a:lnTo>
                  <a:pt x="268050" y="541117"/>
                </a:lnTo>
                <a:close/>
              </a:path>
              <a:path w="787400" h="797560">
                <a:moveTo>
                  <a:pt x="313201" y="495375"/>
                </a:moveTo>
                <a:lnTo>
                  <a:pt x="298154" y="480135"/>
                </a:lnTo>
                <a:lnTo>
                  <a:pt x="320724" y="457286"/>
                </a:lnTo>
                <a:lnTo>
                  <a:pt x="335770" y="472526"/>
                </a:lnTo>
                <a:lnTo>
                  <a:pt x="313201" y="495375"/>
                </a:lnTo>
                <a:close/>
              </a:path>
              <a:path w="787400" h="797560">
                <a:moveTo>
                  <a:pt x="358351" y="449655"/>
                </a:moveTo>
                <a:lnTo>
                  <a:pt x="343294" y="434426"/>
                </a:lnTo>
                <a:lnTo>
                  <a:pt x="365874" y="411545"/>
                </a:lnTo>
                <a:lnTo>
                  <a:pt x="380921" y="426785"/>
                </a:lnTo>
                <a:lnTo>
                  <a:pt x="358351" y="449655"/>
                </a:lnTo>
                <a:close/>
              </a:path>
              <a:path w="787400" h="797560">
                <a:moveTo>
                  <a:pt x="403491" y="403935"/>
                </a:moveTo>
                <a:lnTo>
                  <a:pt x="388444" y="388684"/>
                </a:lnTo>
                <a:lnTo>
                  <a:pt x="411014" y="365824"/>
                </a:lnTo>
                <a:lnTo>
                  <a:pt x="426061" y="381075"/>
                </a:lnTo>
                <a:lnTo>
                  <a:pt x="403491" y="403935"/>
                </a:lnTo>
                <a:close/>
              </a:path>
              <a:path w="787400" h="797560">
                <a:moveTo>
                  <a:pt x="448641" y="358194"/>
                </a:moveTo>
                <a:lnTo>
                  <a:pt x="433595" y="342964"/>
                </a:lnTo>
                <a:lnTo>
                  <a:pt x="456164" y="320094"/>
                </a:lnTo>
                <a:lnTo>
                  <a:pt x="471211" y="335344"/>
                </a:lnTo>
                <a:lnTo>
                  <a:pt x="448641" y="358194"/>
                </a:lnTo>
                <a:close/>
              </a:path>
              <a:path w="787400" h="797560">
                <a:moveTo>
                  <a:pt x="493781" y="312484"/>
                </a:moveTo>
                <a:lnTo>
                  <a:pt x="478734" y="297234"/>
                </a:lnTo>
                <a:lnTo>
                  <a:pt x="501304" y="274374"/>
                </a:lnTo>
                <a:lnTo>
                  <a:pt x="516361" y="289614"/>
                </a:lnTo>
                <a:lnTo>
                  <a:pt x="493781" y="312484"/>
                </a:lnTo>
                <a:close/>
              </a:path>
              <a:path w="787400" h="797560">
                <a:moveTo>
                  <a:pt x="538931" y="266743"/>
                </a:moveTo>
                <a:lnTo>
                  <a:pt x="523885" y="251503"/>
                </a:lnTo>
                <a:lnTo>
                  <a:pt x="546455" y="228654"/>
                </a:lnTo>
                <a:lnTo>
                  <a:pt x="561501" y="243894"/>
                </a:lnTo>
                <a:lnTo>
                  <a:pt x="538931" y="266743"/>
                </a:lnTo>
                <a:close/>
              </a:path>
              <a:path w="787400" h="797560">
                <a:moveTo>
                  <a:pt x="584082" y="221023"/>
                </a:moveTo>
                <a:lnTo>
                  <a:pt x="569024" y="205783"/>
                </a:lnTo>
                <a:lnTo>
                  <a:pt x="591605" y="182912"/>
                </a:lnTo>
                <a:lnTo>
                  <a:pt x="606652" y="198152"/>
                </a:lnTo>
                <a:lnTo>
                  <a:pt x="584082" y="221023"/>
                </a:lnTo>
                <a:close/>
              </a:path>
              <a:path w="787400" h="797560">
                <a:moveTo>
                  <a:pt x="629221" y="175303"/>
                </a:moveTo>
                <a:lnTo>
                  <a:pt x="614175" y="160052"/>
                </a:lnTo>
                <a:lnTo>
                  <a:pt x="636745" y="137192"/>
                </a:lnTo>
                <a:lnTo>
                  <a:pt x="651802" y="152432"/>
                </a:lnTo>
                <a:lnTo>
                  <a:pt x="629221" y="175303"/>
                </a:lnTo>
                <a:close/>
              </a:path>
              <a:path w="787400" h="797560">
                <a:moveTo>
                  <a:pt x="674372" y="129561"/>
                </a:moveTo>
                <a:lnTo>
                  <a:pt x="659325" y="114332"/>
                </a:lnTo>
                <a:lnTo>
                  <a:pt x="681895" y="91450"/>
                </a:lnTo>
                <a:lnTo>
                  <a:pt x="696942" y="106712"/>
                </a:lnTo>
                <a:lnTo>
                  <a:pt x="674372" y="129561"/>
                </a:lnTo>
                <a:close/>
              </a:path>
              <a:path w="787400" h="797560">
                <a:moveTo>
                  <a:pt x="719512" y="83841"/>
                </a:moveTo>
                <a:lnTo>
                  <a:pt x="704465" y="68601"/>
                </a:lnTo>
                <a:lnTo>
                  <a:pt x="727046" y="45741"/>
                </a:lnTo>
                <a:lnTo>
                  <a:pt x="742092" y="60981"/>
                </a:lnTo>
                <a:lnTo>
                  <a:pt x="719512" y="83841"/>
                </a:lnTo>
                <a:close/>
              </a:path>
              <a:path w="787400" h="797560">
                <a:moveTo>
                  <a:pt x="764662" y="38110"/>
                </a:moveTo>
                <a:lnTo>
                  <a:pt x="749615" y="22860"/>
                </a:lnTo>
                <a:lnTo>
                  <a:pt x="772185" y="0"/>
                </a:lnTo>
                <a:lnTo>
                  <a:pt x="787232" y="15250"/>
                </a:lnTo>
                <a:lnTo>
                  <a:pt x="764662" y="3811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66603" y="2367470"/>
            <a:ext cx="2096731" cy="212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066590" y="4277448"/>
            <a:ext cx="190677" cy="213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809604" y="2507437"/>
            <a:ext cx="569722" cy="48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05373" y="3106381"/>
            <a:ext cx="51920" cy="605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06436" y="2407285"/>
            <a:ext cx="1978660" cy="2004060"/>
          </a:xfrm>
          <a:custGeom>
            <a:avLst/>
            <a:gdLst/>
            <a:ahLst/>
            <a:cxnLst/>
            <a:rect l="l" t="t" r="r" b="b"/>
            <a:pathLst>
              <a:path w="1978660" h="2004060">
                <a:moveTo>
                  <a:pt x="990052" y="2003875"/>
                </a:moveTo>
                <a:lnTo>
                  <a:pt x="941990" y="2002704"/>
                </a:lnTo>
                <a:lnTo>
                  <a:pt x="894206" y="1999173"/>
                </a:lnTo>
                <a:lnTo>
                  <a:pt x="846783" y="1993318"/>
                </a:lnTo>
                <a:lnTo>
                  <a:pt x="799801" y="1985171"/>
                </a:lnTo>
                <a:lnTo>
                  <a:pt x="753343" y="1974765"/>
                </a:lnTo>
                <a:lnTo>
                  <a:pt x="707489" y="1962133"/>
                </a:lnTo>
                <a:lnTo>
                  <a:pt x="662320" y="1947310"/>
                </a:lnTo>
                <a:lnTo>
                  <a:pt x="617919" y="1930328"/>
                </a:lnTo>
                <a:lnTo>
                  <a:pt x="574373" y="1911223"/>
                </a:lnTo>
                <a:lnTo>
                  <a:pt x="531759" y="1890028"/>
                </a:lnTo>
                <a:lnTo>
                  <a:pt x="490157" y="1866775"/>
                </a:lnTo>
                <a:lnTo>
                  <a:pt x="449649" y="1841499"/>
                </a:lnTo>
                <a:lnTo>
                  <a:pt x="410317" y="1814232"/>
                </a:lnTo>
                <a:lnTo>
                  <a:pt x="372242" y="1785009"/>
                </a:lnTo>
                <a:lnTo>
                  <a:pt x="335505" y="1753861"/>
                </a:lnTo>
                <a:lnTo>
                  <a:pt x="300188" y="1720824"/>
                </a:lnTo>
                <a:lnTo>
                  <a:pt x="266372" y="1685929"/>
                </a:lnTo>
                <a:lnTo>
                  <a:pt x="234138" y="1649211"/>
                </a:lnTo>
                <a:lnTo>
                  <a:pt x="203569" y="1610702"/>
                </a:lnTo>
                <a:lnTo>
                  <a:pt x="174745" y="1570437"/>
                </a:lnTo>
                <a:lnTo>
                  <a:pt x="147747" y="1528449"/>
                </a:lnTo>
                <a:lnTo>
                  <a:pt x="122658" y="1484770"/>
                </a:lnTo>
                <a:lnTo>
                  <a:pt x="99559" y="1439435"/>
                </a:lnTo>
                <a:lnTo>
                  <a:pt x="78519" y="1392476"/>
                </a:lnTo>
                <a:lnTo>
                  <a:pt x="59862" y="1344501"/>
                </a:lnTo>
                <a:lnTo>
                  <a:pt x="43797" y="1296149"/>
                </a:lnTo>
                <a:lnTo>
                  <a:pt x="30292" y="1247502"/>
                </a:lnTo>
                <a:lnTo>
                  <a:pt x="19313" y="1198642"/>
                </a:lnTo>
                <a:lnTo>
                  <a:pt x="10827" y="1149654"/>
                </a:lnTo>
                <a:lnTo>
                  <a:pt x="4801" y="1100618"/>
                </a:lnTo>
                <a:lnTo>
                  <a:pt x="1203" y="1051618"/>
                </a:lnTo>
                <a:lnTo>
                  <a:pt x="0" y="1002736"/>
                </a:lnTo>
                <a:lnTo>
                  <a:pt x="1157" y="954055"/>
                </a:lnTo>
                <a:lnTo>
                  <a:pt x="4644" y="905657"/>
                </a:lnTo>
                <a:lnTo>
                  <a:pt x="10425" y="857625"/>
                </a:lnTo>
                <a:lnTo>
                  <a:pt x="18470" y="810041"/>
                </a:lnTo>
                <a:lnTo>
                  <a:pt x="28744" y="762988"/>
                </a:lnTo>
                <a:lnTo>
                  <a:pt x="41214" y="716549"/>
                </a:lnTo>
                <a:lnTo>
                  <a:pt x="55848" y="670806"/>
                </a:lnTo>
                <a:lnTo>
                  <a:pt x="72613" y="625841"/>
                </a:lnTo>
                <a:lnTo>
                  <a:pt x="91474" y="581737"/>
                </a:lnTo>
                <a:lnTo>
                  <a:pt x="112398" y="538576"/>
                </a:lnTo>
                <a:lnTo>
                  <a:pt x="135354" y="496441"/>
                </a:lnTo>
                <a:lnTo>
                  <a:pt x="160309" y="455414"/>
                </a:lnTo>
                <a:lnTo>
                  <a:pt x="187229" y="415577"/>
                </a:lnTo>
                <a:lnTo>
                  <a:pt x="216081" y="377013"/>
                </a:lnTo>
                <a:lnTo>
                  <a:pt x="246832" y="339805"/>
                </a:lnTo>
                <a:lnTo>
                  <a:pt x="279451" y="304035"/>
                </a:lnTo>
                <a:lnTo>
                  <a:pt x="313903" y="269784"/>
                </a:lnTo>
                <a:lnTo>
                  <a:pt x="350155" y="237137"/>
                </a:lnTo>
                <a:lnTo>
                  <a:pt x="388175" y="206175"/>
                </a:lnTo>
                <a:lnTo>
                  <a:pt x="427930" y="176980"/>
                </a:lnTo>
                <a:lnTo>
                  <a:pt x="469387" y="149636"/>
                </a:lnTo>
                <a:lnTo>
                  <a:pt x="512513" y="124224"/>
                </a:lnTo>
                <a:lnTo>
                  <a:pt x="557274" y="100828"/>
                </a:lnTo>
                <a:lnTo>
                  <a:pt x="603639" y="79529"/>
                </a:lnTo>
                <a:lnTo>
                  <a:pt x="651014" y="60632"/>
                </a:lnTo>
                <a:lnTo>
                  <a:pt x="698760" y="44360"/>
                </a:lnTo>
                <a:lnTo>
                  <a:pt x="746795" y="30681"/>
                </a:lnTo>
                <a:lnTo>
                  <a:pt x="795038" y="19561"/>
                </a:lnTo>
                <a:lnTo>
                  <a:pt x="843408" y="10966"/>
                </a:lnTo>
                <a:lnTo>
                  <a:pt x="891823" y="4863"/>
                </a:lnTo>
                <a:lnTo>
                  <a:pt x="940201" y="1219"/>
                </a:lnTo>
                <a:lnTo>
                  <a:pt x="988463" y="0"/>
                </a:lnTo>
                <a:lnTo>
                  <a:pt x="1036525" y="1172"/>
                </a:lnTo>
                <a:lnTo>
                  <a:pt x="1084308" y="4703"/>
                </a:lnTo>
                <a:lnTo>
                  <a:pt x="1131729" y="10559"/>
                </a:lnTo>
                <a:lnTo>
                  <a:pt x="1178707" y="18707"/>
                </a:lnTo>
                <a:lnTo>
                  <a:pt x="1225161" y="29113"/>
                </a:lnTo>
                <a:lnTo>
                  <a:pt x="1271010" y="41744"/>
                </a:lnTo>
                <a:lnTo>
                  <a:pt x="1316171" y="56566"/>
                </a:lnTo>
                <a:lnTo>
                  <a:pt x="1360565" y="73547"/>
                </a:lnTo>
                <a:lnTo>
                  <a:pt x="1404110" y="92650"/>
                </a:lnTo>
                <a:lnTo>
                  <a:pt x="1419271" y="100190"/>
                </a:lnTo>
                <a:lnTo>
                  <a:pt x="988540" y="100190"/>
                </a:lnTo>
                <a:lnTo>
                  <a:pt x="938887" y="101623"/>
                </a:lnTo>
                <a:lnTo>
                  <a:pt x="889111" y="105912"/>
                </a:lnTo>
                <a:lnTo>
                  <a:pt x="839320" y="113103"/>
                </a:lnTo>
                <a:lnTo>
                  <a:pt x="789624" y="123240"/>
                </a:lnTo>
                <a:lnTo>
                  <a:pt x="740133" y="136368"/>
                </a:lnTo>
                <a:lnTo>
                  <a:pt x="690956" y="152532"/>
                </a:lnTo>
                <a:lnTo>
                  <a:pt x="642202" y="171777"/>
                </a:lnTo>
                <a:lnTo>
                  <a:pt x="594632" y="193838"/>
                </a:lnTo>
                <a:lnTo>
                  <a:pt x="548950" y="218352"/>
                </a:lnTo>
                <a:lnTo>
                  <a:pt x="505203" y="245207"/>
                </a:lnTo>
                <a:lnTo>
                  <a:pt x="463434" y="274293"/>
                </a:lnTo>
                <a:lnTo>
                  <a:pt x="423687" y="305500"/>
                </a:lnTo>
                <a:lnTo>
                  <a:pt x="386007" y="338716"/>
                </a:lnTo>
                <a:lnTo>
                  <a:pt x="350438" y="373830"/>
                </a:lnTo>
                <a:lnTo>
                  <a:pt x="317024" y="410731"/>
                </a:lnTo>
                <a:lnTo>
                  <a:pt x="285809" y="449309"/>
                </a:lnTo>
                <a:lnTo>
                  <a:pt x="256838" y="489453"/>
                </a:lnTo>
                <a:lnTo>
                  <a:pt x="230155" y="531051"/>
                </a:lnTo>
                <a:lnTo>
                  <a:pt x="205804" y="573994"/>
                </a:lnTo>
                <a:lnTo>
                  <a:pt x="183830" y="618169"/>
                </a:lnTo>
                <a:lnTo>
                  <a:pt x="164276" y="663467"/>
                </a:lnTo>
                <a:lnTo>
                  <a:pt x="147190" y="709774"/>
                </a:lnTo>
                <a:lnTo>
                  <a:pt x="132613" y="756982"/>
                </a:lnTo>
                <a:lnTo>
                  <a:pt x="120589" y="804981"/>
                </a:lnTo>
                <a:lnTo>
                  <a:pt x="111164" y="853659"/>
                </a:lnTo>
                <a:lnTo>
                  <a:pt x="104382" y="902906"/>
                </a:lnTo>
                <a:lnTo>
                  <a:pt x="100316" y="952249"/>
                </a:lnTo>
                <a:lnTo>
                  <a:pt x="98924" y="1002736"/>
                </a:lnTo>
                <a:lnTo>
                  <a:pt x="100334" y="1052948"/>
                </a:lnTo>
                <a:lnTo>
                  <a:pt x="104566" y="1103359"/>
                </a:lnTo>
                <a:lnTo>
                  <a:pt x="111663" y="1153784"/>
                </a:lnTo>
                <a:lnTo>
                  <a:pt x="121669" y="1204113"/>
                </a:lnTo>
                <a:lnTo>
                  <a:pt x="134629" y="1254233"/>
                </a:lnTo>
                <a:lnTo>
                  <a:pt x="150586" y="1304035"/>
                </a:lnTo>
                <a:lnTo>
                  <a:pt x="169597" y="1353417"/>
                </a:lnTo>
                <a:lnTo>
                  <a:pt x="191377" y="1401604"/>
                </a:lnTo>
                <a:lnTo>
                  <a:pt x="215579" y="1447876"/>
                </a:lnTo>
                <a:lnTo>
                  <a:pt x="242093" y="1492188"/>
                </a:lnTo>
                <a:lnTo>
                  <a:pt x="270808" y="1534497"/>
                </a:lnTo>
                <a:lnTo>
                  <a:pt x="301617" y="1574757"/>
                </a:lnTo>
                <a:lnTo>
                  <a:pt x="334410" y="1612923"/>
                </a:lnTo>
                <a:lnTo>
                  <a:pt x="369077" y="1648951"/>
                </a:lnTo>
                <a:lnTo>
                  <a:pt x="405509" y="1682795"/>
                </a:lnTo>
                <a:lnTo>
                  <a:pt x="443597" y="1714412"/>
                </a:lnTo>
                <a:lnTo>
                  <a:pt x="483232" y="1743756"/>
                </a:lnTo>
                <a:lnTo>
                  <a:pt x="524303" y="1770782"/>
                </a:lnTo>
                <a:lnTo>
                  <a:pt x="566702" y="1795446"/>
                </a:lnTo>
                <a:lnTo>
                  <a:pt x="610320" y="1817703"/>
                </a:lnTo>
                <a:lnTo>
                  <a:pt x="655046" y="1837508"/>
                </a:lnTo>
                <a:lnTo>
                  <a:pt x="700774" y="1854812"/>
                </a:lnTo>
                <a:lnTo>
                  <a:pt x="747391" y="1869574"/>
                </a:lnTo>
                <a:lnTo>
                  <a:pt x="794787" y="1881750"/>
                </a:lnTo>
                <a:lnTo>
                  <a:pt x="842854" y="1891294"/>
                </a:lnTo>
                <a:lnTo>
                  <a:pt x="891481" y="1898162"/>
                </a:lnTo>
                <a:lnTo>
                  <a:pt x="940559" y="1902308"/>
                </a:lnTo>
                <a:lnTo>
                  <a:pt x="989979" y="1903688"/>
                </a:lnTo>
                <a:lnTo>
                  <a:pt x="1419817" y="1903688"/>
                </a:lnTo>
                <a:lnTo>
                  <a:pt x="1374835" y="1924346"/>
                </a:lnTo>
                <a:lnTo>
                  <a:pt x="1327469" y="1943241"/>
                </a:lnTo>
                <a:lnTo>
                  <a:pt x="1279731" y="1959512"/>
                </a:lnTo>
                <a:lnTo>
                  <a:pt x="1231703" y="1973190"/>
                </a:lnTo>
                <a:lnTo>
                  <a:pt x="1183466" y="1984311"/>
                </a:lnTo>
                <a:lnTo>
                  <a:pt x="1135101" y="1992906"/>
                </a:lnTo>
                <a:lnTo>
                  <a:pt x="1086689" y="1999010"/>
                </a:lnTo>
                <a:lnTo>
                  <a:pt x="1038312" y="2002655"/>
                </a:lnTo>
                <a:lnTo>
                  <a:pt x="990052" y="2003875"/>
                </a:lnTo>
                <a:close/>
              </a:path>
              <a:path w="1978660" h="2004060">
                <a:moveTo>
                  <a:pt x="1419817" y="1903688"/>
                </a:moveTo>
                <a:lnTo>
                  <a:pt x="989979" y="1903688"/>
                </a:lnTo>
                <a:lnTo>
                  <a:pt x="1039631" y="1902256"/>
                </a:lnTo>
                <a:lnTo>
                  <a:pt x="1089406" y="1897968"/>
                </a:lnTo>
                <a:lnTo>
                  <a:pt x="1139195" y="1890778"/>
                </a:lnTo>
                <a:lnTo>
                  <a:pt x="1188887" y="1880643"/>
                </a:lnTo>
                <a:lnTo>
                  <a:pt x="1238374" y="1867516"/>
                </a:lnTo>
                <a:lnTo>
                  <a:pt x="1287545" y="1851353"/>
                </a:lnTo>
                <a:lnTo>
                  <a:pt x="1336293" y="1832109"/>
                </a:lnTo>
                <a:lnTo>
                  <a:pt x="1383864" y="1810045"/>
                </a:lnTo>
                <a:lnTo>
                  <a:pt x="1429545" y="1785530"/>
                </a:lnTo>
                <a:lnTo>
                  <a:pt x="1473293" y="1758673"/>
                </a:lnTo>
                <a:lnTo>
                  <a:pt x="1515063" y="1729585"/>
                </a:lnTo>
                <a:lnTo>
                  <a:pt x="1554811" y="1698377"/>
                </a:lnTo>
                <a:lnTo>
                  <a:pt x="1592492" y="1665160"/>
                </a:lnTo>
                <a:lnTo>
                  <a:pt x="1628062" y="1630045"/>
                </a:lnTo>
                <a:lnTo>
                  <a:pt x="1661478" y="1593142"/>
                </a:lnTo>
                <a:lnTo>
                  <a:pt x="1692693" y="1554563"/>
                </a:lnTo>
                <a:lnTo>
                  <a:pt x="1721665" y="1514418"/>
                </a:lnTo>
                <a:lnTo>
                  <a:pt x="1748349" y="1472818"/>
                </a:lnTo>
                <a:lnTo>
                  <a:pt x="1772701" y="1429874"/>
                </a:lnTo>
                <a:lnTo>
                  <a:pt x="1794676" y="1385697"/>
                </a:lnTo>
                <a:lnTo>
                  <a:pt x="1814229" y="1340397"/>
                </a:lnTo>
                <a:lnTo>
                  <a:pt x="1831314" y="1294090"/>
                </a:lnTo>
                <a:lnTo>
                  <a:pt x="1845889" y="1246883"/>
                </a:lnTo>
                <a:lnTo>
                  <a:pt x="1857911" y="1198886"/>
                </a:lnTo>
                <a:lnTo>
                  <a:pt x="1867335" y="1150209"/>
                </a:lnTo>
                <a:lnTo>
                  <a:pt x="1874116" y="1100964"/>
                </a:lnTo>
                <a:lnTo>
                  <a:pt x="1878181" y="1051618"/>
                </a:lnTo>
                <a:lnTo>
                  <a:pt x="1879572" y="1001129"/>
                </a:lnTo>
                <a:lnTo>
                  <a:pt x="1878162" y="950925"/>
                </a:lnTo>
                <a:lnTo>
                  <a:pt x="1873929" y="900514"/>
                </a:lnTo>
                <a:lnTo>
                  <a:pt x="1866832" y="850089"/>
                </a:lnTo>
                <a:lnTo>
                  <a:pt x="1856826" y="799760"/>
                </a:lnTo>
                <a:lnTo>
                  <a:pt x="1843866" y="749638"/>
                </a:lnTo>
                <a:lnTo>
                  <a:pt x="1827909" y="699833"/>
                </a:lnTo>
                <a:lnTo>
                  <a:pt x="1808909" y="650458"/>
                </a:lnTo>
                <a:lnTo>
                  <a:pt x="1787115" y="602264"/>
                </a:lnTo>
                <a:lnTo>
                  <a:pt x="1762912" y="555995"/>
                </a:lnTo>
                <a:lnTo>
                  <a:pt x="1736397" y="511684"/>
                </a:lnTo>
                <a:lnTo>
                  <a:pt x="1707680" y="469377"/>
                </a:lnTo>
                <a:lnTo>
                  <a:pt x="1676870" y="429118"/>
                </a:lnTo>
                <a:lnTo>
                  <a:pt x="1644077" y="390952"/>
                </a:lnTo>
                <a:lnTo>
                  <a:pt x="1609410" y="354924"/>
                </a:lnTo>
                <a:lnTo>
                  <a:pt x="1572978" y="321079"/>
                </a:lnTo>
                <a:lnTo>
                  <a:pt x="1534890" y="289463"/>
                </a:lnTo>
                <a:lnTo>
                  <a:pt x="1495257" y="260120"/>
                </a:lnTo>
                <a:lnTo>
                  <a:pt x="1454187" y="233095"/>
                </a:lnTo>
                <a:lnTo>
                  <a:pt x="1411789" y="208432"/>
                </a:lnTo>
                <a:lnTo>
                  <a:pt x="1368173" y="186178"/>
                </a:lnTo>
                <a:lnTo>
                  <a:pt x="1323449" y="166377"/>
                </a:lnTo>
                <a:lnTo>
                  <a:pt x="1277727" y="149069"/>
                </a:lnTo>
                <a:lnTo>
                  <a:pt x="1231116" y="134304"/>
                </a:lnTo>
                <a:lnTo>
                  <a:pt x="1183724" y="122127"/>
                </a:lnTo>
                <a:lnTo>
                  <a:pt x="1135661" y="112582"/>
                </a:lnTo>
                <a:lnTo>
                  <a:pt x="1087036" y="105714"/>
                </a:lnTo>
                <a:lnTo>
                  <a:pt x="1037959" y="101569"/>
                </a:lnTo>
                <a:lnTo>
                  <a:pt x="988540" y="100190"/>
                </a:lnTo>
                <a:lnTo>
                  <a:pt x="1419271" y="100190"/>
                </a:lnTo>
                <a:lnTo>
                  <a:pt x="1488325" y="137094"/>
                </a:lnTo>
                <a:lnTo>
                  <a:pt x="1528832" y="162369"/>
                </a:lnTo>
                <a:lnTo>
                  <a:pt x="1568165" y="189635"/>
                </a:lnTo>
                <a:lnTo>
                  <a:pt x="1606241" y="218858"/>
                </a:lnTo>
                <a:lnTo>
                  <a:pt x="1642979" y="250005"/>
                </a:lnTo>
                <a:lnTo>
                  <a:pt x="1678297" y="283042"/>
                </a:lnTo>
                <a:lnTo>
                  <a:pt x="1712114" y="317936"/>
                </a:lnTo>
                <a:lnTo>
                  <a:pt x="1744348" y="354654"/>
                </a:lnTo>
                <a:lnTo>
                  <a:pt x="1774918" y="393162"/>
                </a:lnTo>
                <a:lnTo>
                  <a:pt x="1803743" y="433427"/>
                </a:lnTo>
                <a:lnTo>
                  <a:pt x="1830740" y="475415"/>
                </a:lnTo>
                <a:lnTo>
                  <a:pt x="1855829" y="519094"/>
                </a:lnTo>
                <a:lnTo>
                  <a:pt x="1878927" y="564429"/>
                </a:lnTo>
                <a:lnTo>
                  <a:pt x="1899954" y="611388"/>
                </a:lnTo>
                <a:lnTo>
                  <a:pt x="1918624" y="659374"/>
                </a:lnTo>
                <a:lnTo>
                  <a:pt x="1934690" y="707725"/>
                </a:lnTo>
                <a:lnTo>
                  <a:pt x="1948195" y="756371"/>
                </a:lnTo>
                <a:lnTo>
                  <a:pt x="1959175" y="805229"/>
                </a:lnTo>
                <a:lnTo>
                  <a:pt x="1967660" y="854216"/>
                </a:lnTo>
                <a:lnTo>
                  <a:pt x="1973685" y="903250"/>
                </a:lnTo>
                <a:lnTo>
                  <a:pt x="1977185" y="950925"/>
                </a:lnTo>
                <a:lnTo>
                  <a:pt x="1978485" y="1001129"/>
                </a:lnTo>
                <a:lnTo>
                  <a:pt x="1977326" y="1049809"/>
                </a:lnTo>
                <a:lnTo>
                  <a:pt x="1973839" y="1098205"/>
                </a:lnTo>
                <a:lnTo>
                  <a:pt x="1968056" y="1146237"/>
                </a:lnTo>
                <a:lnTo>
                  <a:pt x="1960012" y="1193820"/>
                </a:lnTo>
                <a:lnTo>
                  <a:pt x="1949738" y="1240873"/>
                </a:lnTo>
                <a:lnTo>
                  <a:pt x="1937268" y="1287312"/>
                </a:lnTo>
                <a:lnTo>
                  <a:pt x="1922634" y="1333057"/>
                </a:lnTo>
                <a:lnTo>
                  <a:pt x="1905871" y="1378023"/>
                </a:lnTo>
                <a:lnTo>
                  <a:pt x="1887014" y="1422129"/>
                </a:lnTo>
                <a:lnTo>
                  <a:pt x="1866092" y="1465292"/>
                </a:lnTo>
                <a:lnTo>
                  <a:pt x="1843139" y="1507430"/>
                </a:lnTo>
                <a:lnTo>
                  <a:pt x="1818186" y="1548459"/>
                </a:lnTo>
                <a:lnTo>
                  <a:pt x="1791267" y="1588298"/>
                </a:lnTo>
                <a:lnTo>
                  <a:pt x="1762415" y="1626864"/>
                </a:lnTo>
                <a:lnTo>
                  <a:pt x="1731663" y="1664075"/>
                </a:lnTo>
                <a:lnTo>
                  <a:pt x="1699044" y="1699847"/>
                </a:lnTo>
                <a:lnTo>
                  <a:pt x="1664591" y="1734098"/>
                </a:lnTo>
                <a:lnTo>
                  <a:pt x="1628337" y="1766747"/>
                </a:lnTo>
                <a:lnTo>
                  <a:pt x="1590314" y="1797709"/>
                </a:lnTo>
                <a:lnTo>
                  <a:pt x="1550557" y="1826903"/>
                </a:lnTo>
                <a:lnTo>
                  <a:pt x="1509097" y="1854247"/>
                </a:lnTo>
                <a:lnTo>
                  <a:pt x="1465968" y="1879657"/>
                </a:lnTo>
                <a:lnTo>
                  <a:pt x="1421203" y="1903051"/>
                </a:lnTo>
                <a:lnTo>
                  <a:pt x="1419817" y="1903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104041" y="3033137"/>
            <a:ext cx="170180" cy="767080"/>
          </a:xfrm>
          <a:custGeom>
            <a:avLst/>
            <a:gdLst/>
            <a:ahLst/>
            <a:cxnLst/>
            <a:rect l="l" t="t" r="r" b="b"/>
            <a:pathLst>
              <a:path w="170179" h="767079">
                <a:moveTo>
                  <a:pt x="78531" y="766635"/>
                </a:moveTo>
                <a:lnTo>
                  <a:pt x="59870" y="718659"/>
                </a:lnTo>
                <a:lnTo>
                  <a:pt x="43802" y="670307"/>
                </a:lnTo>
                <a:lnTo>
                  <a:pt x="30295" y="621660"/>
                </a:lnTo>
                <a:lnTo>
                  <a:pt x="19314" y="572801"/>
                </a:lnTo>
                <a:lnTo>
                  <a:pt x="10826" y="523812"/>
                </a:lnTo>
                <a:lnTo>
                  <a:pt x="4800" y="474777"/>
                </a:lnTo>
                <a:lnTo>
                  <a:pt x="1202" y="425777"/>
                </a:lnTo>
                <a:lnTo>
                  <a:pt x="0" y="376819"/>
                </a:lnTo>
                <a:lnTo>
                  <a:pt x="1156" y="328214"/>
                </a:lnTo>
                <a:lnTo>
                  <a:pt x="4642" y="279816"/>
                </a:lnTo>
                <a:lnTo>
                  <a:pt x="10424" y="231784"/>
                </a:lnTo>
                <a:lnTo>
                  <a:pt x="18469" y="184200"/>
                </a:lnTo>
                <a:lnTo>
                  <a:pt x="28744" y="137147"/>
                </a:lnTo>
                <a:lnTo>
                  <a:pt x="41215" y="90708"/>
                </a:lnTo>
                <a:lnTo>
                  <a:pt x="55849" y="44964"/>
                </a:lnTo>
                <a:lnTo>
                  <a:pt x="72614" y="0"/>
                </a:lnTo>
                <a:lnTo>
                  <a:pt x="164277" y="37625"/>
                </a:lnTo>
                <a:lnTo>
                  <a:pt x="147193" y="83932"/>
                </a:lnTo>
                <a:lnTo>
                  <a:pt x="132617" y="131141"/>
                </a:lnTo>
                <a:lnTo>
                  <a:pt x="120594" y="179139"/>
                </a:lnTo>
                <a:lnTo>
                  <a:pt x="111170" y="227817"/>
                </a:lnTo>
                <a:lnTo>
                  <a:pt x="104387" y="277064"/>
                </a:lnTo>
                <a:lnTo>
                  <a:pt x="100292" y="326768"/>
                </a:lnTo>
                <a:lnTo>
                  <a:pt x="98929" y="376895"/>
                </a:lnTo>
                <a:lnTo>
                  <a:pt x="100338" y="427106"/>
                </a:lnTo>
                <a:lnTo>
                  <a:pt x="104570" y="477518"/>
                </a:lnTo>
                <a:lnTo>
                  <a:pt x="111666" y="527943"/>
                </a:lnTo>
                <a:lnTo>
                  <a:pt x="121671" y="578271"/>
                </a:lnTo>
                <a:lnTo>
                  <a:pt x="134630" y="628392"/>
                </a:lnTo>
                <a:lnTo>
                  <a:pt x="150587" y="678193"/>
                </a:lnTo>
                <a:lnTo>
                  <a:pt x="169598" y="727575"/>
                </a:lnTo>
                <a:lnTo>
                  <a:pt x="78531" y="766635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176661" y="2407234"/>
            <a:ext cx="1434084" cy="658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82572" y="3760703"/>
            <a:ext cx="576580" cy="577215"/>
          </a:xfrm>
          <a:custGeom>
            <a:avLst/>
            <a:gdLst/>
            <a:ahLst/>
            <a:cxnLst/>
            <a:rect l="l" t="t" r="r" b="b"/>
            <a:pathLst>
              <a:path w="576579" h="577214">
                <a:moveTo>
                  <a:pt x="539389" y="576911"/>
                </a:moveTo>
                <a:lnTo>
                  <a:pt x="495843" y="557806"/>
                </a:lnTo>
                <a:lnTo>
                  <a:pt x="453228" y="536610"/>
                </a:lnTo>
                <a:lnTo>
                  <a:pt x="411626" y="513358"/>
                </a:lnTo>
                <a:lnTo>
                  <a:pt x="371119" y="488082"/>
                </a:lnTo>
                <a:lnTo>
                  <a:pt x="331786" y="460815"/>
                </a:lnTo>
                <a:lnTo>
                  <a:pt x="293711" y="431591"/>
                </a:lnTo>
                <a:lnTo>
                  <a:pt x="256974" y="400444"/>
                </a:lnTo>
                <a:lnTo>
                  <a:pt x="221657" y="367406"/>
                </a:lnTo>
                <a:lnTo>
                  <a:pt x="187841" y="332511"/>
                </a:lnTo>
                <a:lnTo>
                  <a:pt x="155608" y="295793"/>
                </a:lnTo>
                <a:lnTo>
                  <a:pt x="125039" y="257285"/>
                </a:lnTo>
                <a:lnTo>
                  <a:pt x="96214" y="217020"/>
                </a:lnTo>
                <a:lnTo>
                  <a:pt x="69217" y="175031"/>
                </a:lnTo>
                <a:lnTo>
                  <a:pt x="44128" y="131353"/>
                </a:lnTo>
                <a:lnTo>
                  <a:pt x="21028" y="86017"/>
                </a:lnTo>
                <a:lnTo>
                  <a:pt x="0" y="39059"/>
                </a:lnTo>
                <a:lnTo>
                  <a:pt x="91066" y="0"/>
                </a:lnTo>
                <a:lnTo>
                  <a:pt x="112847" y="48186"/>
                </a:lnTo>
                <a:lnTo>
                  <a:pt x="137049" y="94458"/>
                </a:lnTo>
                <a:lnTo>
                  <a:pt x="163562" y="138771"/>
                </a:lnTo>
                <a:lnTo>
                  <a:pt x="192278" y="181080"/>
                </a:lnTo>
                <a:lnTo>
                  <a:pt x="223088" y="221339"/>
                </a:lnTo>
                <a:lnTo>
                  <a:pt x="255881" y="259506"/>
                </a:lnTo>
                <a:lnTo>
                  <a:pt x="290548" y="295533"/>
                </a:lnTo>
                <a:lnTo>
                  <a:pt x="326981" y="329378"/>
                </a:lnTo>
                <a:lnTo>
                  <a:pt x="365070" y="360995"/>
                </a:lnTo>
                <a:lnTo>
                  <a:pt x="404705" y="390338"/>
                </a:lnTo>
                <a:lnTo>
                  <a:pt x="445778" y="417365"/>
                </a:lnTo>
                <a:lnTo>
                  <a:pt x="488178" y="442029"/>
                </a:lnTo>
                <a:lnTo>
                  <a:pt x="531798" y="464286"/>
                </a:lnTo>
                <a:lnTo>
                  <a:pt x="576526" y="484091"/>
                </a:lnTo>
                <a:lnTo>
                  <a:pt x="539389" y="576911"/>
                </a:lnTo>
                <a:close/>
              </a:path>
            </a:pathLst>
          </a:custGeom>
          <a:solidFill>
            <a:srgbClr val="E8A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21973" y="4239459"/>
            <a:ext cx="757555" cy="172085"/>
          </a:xfrm>
          <a:custGeom>
            <a:avLst/>
            <a:gdLst/>
            <a:ahLst/>
            <a:cxnLst/>
            <a:rect l="l" t="t" r="r" b="b"/>
            <a:pathLst>
              <a:path w="757554" h="172085">
                <a:moveTo>
                  <a:pt x="748291" y="71579"/>
                </a:moveTo>
                <a:lnTo>
                  <a:pt x="372061" y="71579"/>
                </a:lnTo>
                <a:lnTo>
                  <a:pt x="421712" y="70147"/>
                </a:lnTo>
                <a:lnTo>
                  <a:pt x="471487" y="65859"/>
                </a:lnTo>
                <a:lnTo>
                  <a:pt x="521275" y="58669"/>
                </a:lnTo>
                <a:lnTo>
                  <a:pt x="570967" y="48534"/>
                </a:lnTo>
                <a:lnTo>
                  <a:pt x="620454" y="35407"/>
                </a:lnTo>
                <a:lnTo>
                  <a:pt x="669626" y="19244"/>
                </a:lnTo>
                <a:lnTo>
                  <a:pt x="718373" y="0"/>
                </a:lnTo>
                <a:lnTo>
                  <a:pt x="748291" y="71579"/>
                </a:lnTo>
                <a:close/>
              </a:path>
              <a:path w="757554" h="172085">
                <a:moveTo>
                  <a:pt x="372138" y="171766"/>
                </a:moveTo>
                <a:lnTo>
                  <a:pt x="324074" y="170595"/>
                </a:lnTo>
                <a:lnTo>
                  <a:pt x="276290" y="167064"/>
                </a:lnTo>
                <a:lnTo>
                  <a:pt x="228866" y="161209"/>
                </a:lnTo>
                <a:lnTo>
                  <a:pt x="181883" y="153062"/>
                </a:lnTo>
                <a:lnTo>
                  <a:pt x="135424" y="142656"/>
                </a:lnTo>
                <a:lnTo>
                  <a:pt x="89569" y="130024"/>
                </a:lnTo>
                <a:lnTo>
                  <a:pt x="44401" y="115201"/>
                </a:lnTo>
                <a:lnTo>
                  <a:pt x="0" y="98219"/>
                </a:lnTo>
                <a:lnTo>
                  <a:pt x="37137" y="5399"/>
                </a:lnTo>
                <a:lnTo>
                  <a:pt x="82863" y="22703"/>
                </a:lnTo>
                <a:lnTo>
                  <a:pt x="129478" y="37465"/>
                </a:lnTo>
                <a:lnTo>
                  <a:pt x="176873" y="49641"/>
                </a:lnTo>
                <a:lnTo>
                  <a:pt x="224938" y="59185"/>
                </a:lnTo>
                <a:lnTo>
                  <a:pt x="273564" y="66053"/>
                </a:lnTo>
                <a:lnTo>
                  <a:pt x="322641" y="70199"/>
                </a:lnTo>
                <a:lnTo>
                  <a:pt x="372061" y="71579"/>
                </a:lnTo>
                <a:lnTo>
                  <a:pt x="748291" y="71579"/>
                </a:lnTo>
                <a:lnTo>
                  <a:pt x="756926" y="92237"/>
                </a:lnTo>
                <a:lnTo>
                  <a:pt x="709560" y="111132"/>
                </a:lnTo>
                <a:lnTo>
                  <a:pt x="661822" y="127403"/>
                </a:lnTo>
                <a:lnTo>
                  <a:pt x="613793" y="141081"/>
                </a:lnTo>
                <a:lnTo>
                  <a:pt x="565555" y="152202"/>
                </a:lnTo>
                <a:lnTo>
                  <a:pt x="517189" y="160797"/>
                </a:lnTo>
                <a:lnTo>
                  <a:pt x="468777" y="166901"/>
                </a:lnTo>
                <a:lnTo>
                  <a:pt x="420399" y="170546"/>
                </a:lnTo>
                <a:lnTo>
                  <a:pt x="372138" y="171766"/>
                </a:lnTo>
                <a:close/>
              </a:path>
            </a:pathLst>
          </a:custGeom>
          <a:solidFill>
            <a:srgbClr val="F58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912952" y="3018663"/>
            <a:ext cx="170180" cy="767080"/>
          </a:xfrm>
          <a:custGeom>
            <a:avLst/>
            <a:gdLst/>
            <a:ahLst/>
            <a:cxnLst/>
            <a:rect l="l" t="t" r="r" b="b"/>
            <a:pathLst>
              <a:path w="170179" h="767079">
                <a:moveTo>
                  <a:pt x="96972" y="766624"/>
                </a:moveTo>
                <a:lnTo>
                  <a:pt x="5320" y="728998"/>
                </a:lnTo>
                <a:lnTo>
                  <a:pt x="22404" y="682691"/>
                </a:lnTo>
                <a:lnTo>
                  <a:pt x="36980" y="635484"/>
                </a:lnTo>
                <a:lnTo>
                  <a:pt x="49001" y="587486"/>
                </a:lnTo>
                <a:lnTo>
                  <a:pt x="58425" y="538810"/>
                </a:lnTo>
                <a:lnTo>
                  <a:pt x="65207" y="489565"/>
                </a:lnTo>
                <a:lnTo>
                  <a:pt x="69301" y="439862"/>
                </a:lnTo>
                <a:lnTo>
                  <a:pt x="70662" y="389730"/>
                </a:lnTo>
                <a:lnTo>
                  <a:pt x="69252" y="339526"/>
                </a:lnTo>
                <a:lnTo>
                  <a:pt x="65020" y="289115"/>
                </a:lnTo>
                <a:lnTo>
                  <a:pt x="57923" y="238690"/>
                </a:lnTo>
                <a:lnTo>
                  <a:pt x="47917" y="188361"/>
                </a:lnTo>
                <a:lnTo>
                  <a:pt x="34957" y="138239"/>
                </a:lnTo>
                <a:lnTo>
                  <a:pt x="18999" y="88434"/>
                </a:lnTo>
                <a:lnTo>
                  <a:pt x="0" y="39059"/>
                </a:lnTo>
                <a:lnTo>
                  <a:pt x="91056" y="0"/>
                </a:lnTo>
                <a:lnTo>
                  <a:pt x="109713" y="47974"/>
                </a:lnTo>
                <a:lnTo>
                  <a:pt x="125777" y="96326"/>
                </a:lnTo>
                <a:lnTo>
                  <a:pt x="139282" y="144972"/>
                </a:lnTo>
                <a:lnTo>
                  <a:pt x="150261" y="193830"/>
                </a:lnTo>
                <a:lnTo>
                  <a:pt x="158746" y="242817"/>
                </a:lnTo>
                <a:lnTo>
                  <a:pt x="164772" y="291851"/>
                </a:lnTo>
                <a:lnTo>
                  <a:pt x="168369" y="340850"/>
                </a:lnTo>
                <a:lnTo>
                  <a:pt x="169571" y="389812"/>
                </a:lnTo>
                <a:lnTo>
                  <a:pt x="168415" y="438410"/>
                </a:lnTo>
                <a:lnTo>
                  <a:pt x="164929" y="486806"/>
                </a:lnTo>
                <a:lnTo>
                  <a:pt x="159148" y="534838"/>
                </a:lnTo>
                <a:lnTo>
                  <a:pt x="151105" y="582421"/>
                </a:lnTo>
                <a:lnTo>
                  <a:pt x="140833" y="629473"/>
                </a:lnTo>
                <a:lnTo>
                  <a:pt x="128365" y="675913"/>
                </a:lnTo>
                <a:lnTo>
                  <a:pt x="113734" y="721657"/>
                </a:lnTo>
                <a:lnTo>
                  <a:pt x="96972" y="766624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724167" y="2880499"/>
            <a:ext cx="1032179" cy="10454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713518" y="2869798"/>
            <a:ext cx="1054100" cy="1067435"/>
          </a:xfrm>
          <a:custGeom>
            <a:avLst/>
            <a:gdLst/>
            <a:ahLst/>
            <a:cxnLst/>
            <a:rect l="l" t="t" r="r" b="b"/>
            <a:pathLst>
              <a:path w="1054100" h="1067435">
                <a:moveTo>
                  <a:pt x="526758" y="1067016"/>
                </a:moveTo>
                <a:lnTo>
                  <a:pt x="478814" y="1064834"/>
                </a:lnTo>
                <a:lnTo>
                  <a:pt x="432076" y="1058418"/>
                </a:lnTo>
                <a:lnTo>
                  <a:pt x="386729" y="1047955"/>
                </a:lnTo>
                <a:lnTo>
                  <a:pt x="342960" y="1033635"/>
                </a:lnTo>
                <a:lnTo>
                  <a:pt x="300954" y="1015645"/>
                </a:lnTo>
                <a:lnTo>
                  <a:pt x="260898" y="994174"/>
                </a:lnTo>
                <a:lnTo>
                  <a:pt x="222978" y="969409"/>
                </a:lnTo>
                <a:lnTo>
                  <a:pt x="187379" y="941540"/>
                </a:lnTo>
                <a:lnTo>
                  <a:pt x="154288" y="910755"/>
                </a:lnTo>
                <a:lnTo>
                  <a:pt x="123891" y="877241"/>
                </a:lnTo>
                <a:lnTo>
                  <a:pt x="96373" y="841187"/>
                </a:lnTo>
                <a:lnTo>
                  <a:pt x="71920" y="802781"/>
                </a:lnTo>
                <a:lnTo>
                  <a:pt x="50719" y="762213"/>
                </a:lnTo>
                <a:lnTo>
                  <a:pt x="32956" y="719669"/>
                </a:lnTo>
                <a:lnTo>
                  <a:pt x="18817" y="675338"/>
                </a:lnTo>
                <a:lnTo>
                  <a:pt x="8487" y="629409"/>
                </a:lnTo>
                <a:lnTo>
                  <a:pt x="2152" y="582069"/>
                </a:lnTo>
                <a:lnTo>
                  <a:pt x="0" y="533508"/>
                </a:lnTo>
                <a:lnTo>
                  <a:pt x="2152" y="484946"/>
                </a:lnTo>
                <a:lnTo>
                  <a:pt x="8487" y="437606"/>
                </a:lnTo>
                <a:lnTo>
                  <a:pt x="18817" y="391677"/>
                </a:lnTo>
                <a:lnTo>
                  <a:pt x="32956" y="347345"/>
                </a:lnTo>
                <a:lnTo>
                  <a:pt x="50719" y="304801"/>
                </a:lnTo>
                <a:lnTo>
                  <a:pt x="71920" y="264232"/>
                </a:lnTo>
                <a:lnTo>
                  <a:pt x="96373" y="225826"/>
                </a:lnTo>
                <a:lnTo>
                  <a:pt x="123891" y="189771"/>
                </a:lnTo>
                <a:lnTo>
                  <a:pt x="154288" y="156257"/>
                </a:lnTo>
                <a:lnTo>
                  <a:pt x="187379" y="125471"/>
                </a:lnTo>
                <a:lnTo>
                  <a:pt x="222978" y="97601"/>
                </a:lnTo>
                <a:lnTo>
                  <a:pt x="260898" y="72837"/>
                </a:lnTo>
                <a:lnTo>
                  <a:pt x="300954" y="51366"/>
                </a:lnTo>
                <a:lnTo>
                  <a:pt x="342960" y="33376"/>
                </a:lnTo>
                <a:lnTo>
                  <a:pt x="386729" y="19056"/>
                </a:lnTo>
                <a:lnTo>
                  <a:pt x="432076" y="8595"/>
                </a:lnTo>
                <a:lnTo>
                  <a:pt x="478814" y="2180"/>
                </a:lnTo>
                <a:lnTo>
                  <a:pt x="526758" y="0"/>
                </a:lnTo>
                <a:lnTo>
                  <a:pt x="526758" y="10777"/>
                </a:lnTo>
                <a:lnTo>
                  <a:pt x="473987" y="13476"/>
                </a:lnTo>
                <a:lnTo>
                  <a:pt x="422743" y="21395"/>
                </a:lnTo>
                <a:lnTo>
                  <a:pt x="373283" y="34274"/>
                </a:lnTo>
                <a:lnTo>
                  <a:pt x="325867" y="51849"/>
                </a:lnTo>
                <a:lnTo>
                  <a:pt x="280754" y="73860"/>
                </a:lnTo>
                <a:lnTo>
                  <a:pt x="238200" y="100043"/>
                </a:lnTo>
                <a:lnTo>
                  <a:pt x="198466" y="130137"/>
                </a:lnTo>
                <a:lnTo>
                  <a:pt x="161809" y="163878"/>
                </a:lnTo>
                <a:lnTo>
                  <a:pt x="128495" y="201002"/>
                </a:lnTo>
                <a:lnTo>
                  <a:pt x="98782" y="241244"/>
                </a:lnTo>
                <a:lnTo>
                  <a:pt x="72930" y="284341"/>
                </a:lnTo>
                <a:lnTo>
                  <a:pt x="51197" y="330032"/>
                </a:lnTo>
                <a:lnTo>
                  <a:pt x="33842" y="378056"/>
                </a:lnTo>
                <a:lnTo>
                  <a:pt x="21125" y="428151"/>
                </a:lnTo>
                <a:lnTo>
                  <a:pt x="13305" y="480056"/>
                </a:lnTo>
                <a:lnTo>
                  <a:pt x="10641" y="533508"/>
                </a:lnTo>
                <a:lnTo>
                  <a:pt x="13305" y="586960"/>
                </a:lnTo>
                <a:lnTo>
                  <a:pt x="21125" y="638864"/>
                </a:lnTo>
                <a:lnTo>
                  <a:pt x="33842" y="688959"/>
                </a:lnTo>
                <a:lnTo>
                  <a:pt x="51197" y="736983"/>
                </a:lnTo>
                <a:lnTo>
                  <a:pt x="72930" y="782675"/>
                </a:lnTo>
                <a:lnTo>
                  <a:pt x="98782" y="825772"/>
                </a:lnTo>
                <a:lnTo>
                  <a:pt x="128495" y="866013"/>
                </a:lnTo>
                <a:lnTo>
                  <a:pt x="161809" y="903137"/>
                </a:lnTo>
                <a:lnTo>
                  <a:pt x="198466" y="936875"/>
                </a:lnTo>
                <a:lnTo>
                  <a:pt x="238200" y="966966"/>
                </a:lnTo>
                <a:lnTo>
                  <a:pt x="280754" y="993148"/>
                </a:lnTo>
                <a:lnTo>
                  <a:pt x="325867" y="1015158"/>
                </a:lnTo>
                <a:lnTo>
                  <a:pt x="373283" y="1032734"/>
                </a:lnTo>
                <a:lnTo>
                  <a:pt x="422743" y="1045614"/>
                </a:lnTo>
                <a:lnTo>
                  <a:pt x="473987" y="1053536"/>
                </a:lnTo>
                <a:lnTo>
                  <a:pt x="526758" y="1056238"/>
                </a:lnTo>
                <a:lnTo>
                  <a:pt x="630883" y="1056238"/>
                </a:lnTo>
                <a:lnTo>
                  <a:pt x="621436" y="1058418"/>
                </a:lnTo>
                <a:lnTo>
                  <a:pt x="574700" y="1064834"/>
                </a:lnTo>
                <a:lnTo>
                  <a:pt x="526758" y="1067016"/>
                </a:lnTo>
                <a:close/>
              </a:path>
              <a:path w="1054100" h="1067435">
                <a:moveTo>
                  <a:pt x="630883" y="1056238"/>
                </a:moveTo>
                <a:lnTo>
                  <a:pt x="526758" y="1056238"/>
                </a:lnTo>
                <a:lnTo>
                  <a:pt x="579528" y="1053536"/>
                </a:lnTo>
                <a:lnTo>
                  <a:pt x="630769" y="1045614"/>
                </a:lnTo>
                <a:lnTo>
                  <a:pt x="680225" y="1032734"/>
                </a:lnTo>
                <a:lnTo>
                  <a:pt x="727636" y="1015158"/>
                </a:lnTo>
                <a:lnTo>
                  <a:pt x="772745" y="993148"/>
                </a:lnTo>
                <a:lnTo>
                  <a:pt x="815293" y="966966"/>
                </a:lnTo>
                <a:lnTo>
                  <a:pt x="855022" y="936875"/>
                </a:lnTo>
                <a:lnTo>
                  <a:pt x="891675" y="903137"/>
                </a:lnTo>
                <a:lnTo>
                  <a:pt x="924985" y="866013"/>
                </a:lnTo>
                <a:lnTo>
                  <a:pt x="954695" y="825772"/>
                </a:lnTo>
                <a:lnTo>
                  <a:pt x="980546" y="782675"/>
                </a:lnTo>
                <a:lnTo>
                  <a:pt x="1002278" y="736983"/>
                </a:lnTo>
                <a:lnTo>
                  <a:pt x="1019631" y="688959"/>
                </a:lnTo>
                <a:lnTo>
                  <a:pt x="1032348" y="638864"/>
                </a:lnTo>
                <a:lnTo>
                  <a:pt x="1040168" y="586960"/>
                </a:lnTo>
                <a:lnTo>
                  <a:pt x="1042832" y="533508"/>
                </a:lnTo>
                <a:lnTo>
                  <a:pt x="1040168" y="480056"/>
                </a:lnTo>
                <a:lnTo>
                  <a:pt x="1032348" y="428151"/>
                </a:lnTo>
                <a:lnTo>
                  <a:pt x="1019631" y="378056"/>
                </a:lnTo>
                <a:lnTo>
                  <a:pt x="1002278" y="330032"/>
                </a:lnTo>
                <a:lnTo>
                  <a:pt x="980546" y="284341"/>
                </a:lnTo>
                <a:lnTo>
                  <a:pt x="954695" y="241244"/>
                </a:lnTo>
                <a:lnTo>
                  <a:pt x="924985" y="201002"/>
                </a:lnTo>
                <a:lnTo>
                  <a:pt x="891675" y="163878"/>
                </a:lnTo>
                <a:lnTo>
                  <a:pt x="855022" y="130137"/>
                </a:lnTo>
                <a:lnTo>
                  <a:pt x="815293" y="100043"/>
                </a:lnTo>
                <a:lnTo>
                  <a:pt x="772745" y="73860"/>
                </a:lnTo>
                <a:lnTo>
                  <a:pt x="727636" y="51849"/>
                </a:lnTo>
                <a:lnTo>
                  <a:pt x="680225" y="34274"/>
                </a:lnTo>
                <a:lnTo>
                  <a:pt x="630769" y="21395"/>
                </a:lnTo>
                <a:lnTo>
                  <a:pt x="579528" y="13476"/>
                </a:lnTo>
                <a:lnTo>
                  <a:pt x="526758" y="10777"/>
                </a:lnTo>
                <a:lnTo>
                  <a:pt x="526758" y="0"/>
                </a:lnTo>
                <a:lnTo>
                  <a:pt x="574700" y="2180"/>
                </a:lnTo>
                <a:lnTo>
                  <a:pt x="621436" y="8595"/>
                </a:lnTo>
                <a:lnTo>
                  <a:pt x="666780" y="19056"/>
                </a:lnTo>
                <a:lnTo>
                  <a:pt x="710546" y="33376"/>
                </a:lnTo>
                <a:lnTo>
                  <a:pt x="752549" y="51366"/>
                </a:lnTo>
                <a:lnTo>
                  <a:pt x="792601" y="72837"/>
                </a:lnTo>
                <a:lnTo>
                  <a:pt x="830518" y="97601"/>
                </a:lnTo>
                <a:lnTo>
                  <a:pt x="866114" y="125471"/>
                </a:lnTo>
                <a:lnTo>
                  <a:pt x="899202" y="156257"/>
                </a:lnTo>
                <a:lnTo>
                  <a:pt x="929597" y="189771"/>
                </a:lnTo>
                <a:lnTo>
                  <a:pt x="957112" y="225826"/>
                </a:lnTo>
                <a:lnTo>
                  <a:pt x="981561" y="264232"/>
                </a:lnTo>
                <a:lnTo>
                  <a:pt x="1002760" y="304801"/>
                </a:lnTo>
                <a:lnTo>
                  <a:pt x="1020521" y="347345"/>
                </a:lnTo>
                <a:lnTo>
                  <a:pt x="1034659" y="391677"/>
                </a:lnTo>
                <a:lnTo>
                  <a:pt x="1044987" y="437606"/>
                </a:lnTo>
                <a:lnTo>
                  <a:pt x="1051321" y="484946"/>
                </a:lnTo>
                <a:lnTo>
                  <a:pt x="1053474" y="533508"/>
                </a:lnTo>
                <a:lnTo>
                  <a:pt x="1051321" y="582069"/>
                </a:lnTo>
                <a:lnTo>
                  <a:pt x="1044987" y="629409"/>
                </a:lnTo>
                <a:lnTo>
                  <a:pt x="1034659" y="675338"/>
                </a:lnTo>
                <a:lnTo>
                  <a:pt x="1020521" y="719669"/>
                </a:lnTo>
                <a:lnTo>
                  <a:pt x="1002760" y="762213"/>
                </a:lnTo>
                <a:lnTo>
                  <a:pt x="981561" y="802781"/>
                </a:lnTo>
                <a:lnTo>
                  <a:pt x="957112" y="841187"/>
                </a:lnTo>
                <a:lnTo>
                  <a:pt x="929597" y="877241"/>
                </a:lnTo>
                <a:lnTo>
                  <a:pt x="899202" y="910755"/>
                </a:lnTo>
                <a:lnTo>
                  <a:pt x="866114" y="941540"/>
                </a:lnTo>
                <a:lnTo>
                  <a:pt x="830518" y="969409"/>
                </a:lnTo>
                <a:lnTo>
                  <a:pt x="792601" y="994174"/>
                </a:lnTo>
                <a:lnTo>
                  <a:pt x="752549" y="1015645"/>
                </a:lnTo>
                <a:lnTo>
                  <a:pt x="710546" y="1033635"/>
                </a:lnTo>
                <a:lnTo>
                  <a:pt x="666780" y="1047955"/>
                </a:lnTo>
                <a:lnTo>
                  <a:pt x="630883" y="1056238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768769" y="2925673"/>
            <a:ext cx="942999" cy="95510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90246" y="4430140"/>
            <a:ext cx="1032192" cy="10453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079603" y="4419450"/>
            <a:ext cx="1054100" cy="1067435"/>
          </a:xfrm>
          <a:custGeom>
            <a:avLst/>
            <a:gdLst/>
            <a:ahLst/>
            <a:cxnLst/>
            <a:rect l="l" t="t" r="r" b="b"/>
            <a:pathLst>
              <a:path w="1054100" h="1067435">
                <a:moveTo>
                  <a:pt x="526758" y="1066951"/>
                </a:moveTo>
                <a:lnTo>
                  <a:pt x="478814" y="1064771"/>
                </a:lnTo>
                <a:lnTo>
                  <a:pt x="432076" y="1058357"/>
                </a:lnTo>
                <a:lnTo>
                  <a:pt x="386729" y="1047896"/>
                </a:lnTo>
                <a:lnTo>
                  <a:pt x="342960" y="1033578"/>
                </a:lnTo>
                <a:lnTo>
                  <a:pt x="300954" y="1015590"/>
                </a:lnTo>
                <a:lnTo>
                  <a:pt x="260898" y="994120"/>
                </a:lnTo>
                <a:lnTo>
                  <a:pt x="222978" y="969358"/>
                </a:lnTo>
                <a:lnTo>
                  <a:pt x="187379" y="941491"/>
                </a:lnTo>
                <a:lnTo>
                  <a:pt x="154288" y="910707"/>
                </a:lnTo>
                <a:lnTo>
                  <a:pt x="123891" y="877196"/>
                </a:lnTo>
                <a:lnTo>
                  <a:pt x="96373" y="841144"/>
                </a:lnTo>
                <a:lnTo>
                  <a:pt x="71920" y="802742"/>
                </a:lnTo>
                <a:lnTo>
                  <a:pt x="50719" y="762175"/>
                </a:lnTo>
                <a:lnTo>
                  <a:pt x="32956" y="719634"/>
                </a:lnTo>
                <a:lnTo>
                  <a:pt x="18817" y="675306"/>
                </a:lnTo>
                <a:lnTo>
                  <a:pt x="8487" y="629380"/>
                </a:lnTo>
                <a:lnTo>
                  <a:pt x="2152" y="582044"/>
                </a:lnTo>
                <a:lnTo>
                  <a:pt x="0" y="533486"/>
                </a:lnTo>
                <a:lnTo>
                  <a:pt x="2152" y="484926"/>
                </a:lnTo>
                <a:lnTo>
                  <a:pt x="8487" y="437588"/>
                </a:lnTo>
                <a:lnTo>
                  <a:pt x="18817" y="391661"/>
                </a:lnTo>
                <a:lnTo>
                  <a:pt x="32956" y="347331"/>
                </a:lnTo>
                <a:lnTo>
                  <a:pt x="50719" y="304788"/>
                </a:lnTo>
                <a:lnTo>
                  <a:pt x="71920" y="264220"/>
                </a:lnTo>
                <a:lnTo>
                  <a:pt x="96373" y="225816"/>
                </a:lnTo>
                <a:lnTo>
                  <a:pt x="123891" y="189763"/>
                </a:lnTo>
                <a:lnTo>
                  <a:pt x="154288" y="156250"/>
                </a:lnTo>
                <a:lnTo>
                  <a:pt x="187379" y="125465"/>
                </a:lnTo>
                <a:lnTo>
                  <a:pt x="222978" y="97597"/>
                </a:lnTo>
                <a:lnTo>
                  <a:pt x="260898" y="72834"/>
                </a:lnTo>
                <a:lnTo>
                  <a:pt x="300954" y="51363"/>
                </a:lnTo>
                <a:lnTo>
                  <a:pt x="342960" y="33375"/>
                </a:lnTo>
                <a:lnTo>
                  <a:pt x="386729" y="19055"/>
                </a:lnTo>
                <a:lnTo>
                  <a:pt x="432076" y="8594"/>
                </a:lnTo>
                <a:lnTo>
                  <a:pt x="478814" y="2180"/>
                </a:lnTo>
                <a:lnTo>
                  <a:pt x="526758" y="0"/>
                </a:lnTo>
                <a:lnTo>
                  <a:pt x="526758" y="10777"/>
                </a:lnTo>
                <a:lnTo>
                  <a:pt x="473984" y="13476"/>
                </a:lnTo>
                <a:lnTo>
                  <a:pt x="422738" y="21395"/>
                </a:lnTo>
                <a:lnTo>
                  <a:pt x="373279" y="34273"/>
                </a:lnTo>
                <a:lnTo>
                  <a:pt x="325863" y="51848"/>
                </a:lnTo>
                <a:lnTo>
                  <a:pt x="280751" y="73857"/>
                </a:lnTo>
                <a:lnTo>
                  <a:pt x="238199" y="100039"/>
                </a:lnTo>
                <a:lnTo>
                  <a:pt x="198465" y="130129"/>
                </a:lnTo>
                <a:lnTo>
                  <a:pt x="161809" y="163867"/>
                </a:lnTo>
                <a:lnTo>
                  <a:pt x="128495" y="200991"/>
                </a:lnTo>
                <a:lnTo>
                  <a:pt x="98782" y="241233"/>
                </a:lnTo>
                <a:lnTo>
                  <a:pt x="72930" y="284330"/>
                </a:lnTo>
                <a:lnTo>
                  <a:pt x="51197" y="330020"/>
                </a:lnTo>
                <a:lnTo>
                  <a:pt x="33842" y="378043"/>
                </a:lnTo>
                <a:lnTo>
                  <a:pt x="21125" y="428136"/>
                </a:lnTo>
                <a:lnTo>
                  <a:pt x="13305" y="480038"/>
                </a:lnTo>
                <a:lnTo>
                  <a:pt x="10641" y="533486"/>
                </a:lnTo>
                <a:lnTo>
                  <a:pt x="13305" y="586934"/>
                </a:lnTo>
                <a:lnTo>
                  <a:pt x="21125" y="638835"/>
                </a:lnTo>
                <a:lnTo>
                  <a:pt x="33842" y="688926"/>
                </a:lnTo>
                <a:lnTo>
                  <a:pt x="51197" y="736945"/>
                </a:lnTo>
                <a:lnTo>
                  <a:pt x="72930" y="782633"/>
                </a:lnTo>
                <a:lnTo>
                  <a:pt x="98782" y="825726"/>
                </a:lnTo>
                <a:lnTo>
                  <a:pt x="128495" y="865963"/>
                </a:lnTo>
                <a:lnTo>
                  <a:pt x="161809" y="903083"/>
                </a:lnTo>
                <a:lnTo>
                  <a:pt x="198465" y="936821"/>
                </a:lnTo>
                <a:lnTo>
                  <a:pt x="238199" y="966912"/>
                </a:lnTo>
                <a:lnTo>
                  <a:pt x="280751" y="993093"/>
                </a:lnTo>
                <a:lnTo>
                  <a:pt x="325863" y="1015103"/>
                </a:lnTo>
                <a:lnTo>
                  <a:pt x="373279" y="1032678"/>
                </a:lnTo>
                <a:lnTo>
                  <a:pt x="422738" y="1045556"/>
                </a:lnTo>
                <a:lnTo>
                  <a:pt x="473984" y="1053475"/>
                </a:lnTo>
                <a:lnTo>
                  <a:pt x="526758" y="1056173"/>
                </a:lnTo>
                <a:lnTo>
                  <a:pt x="630900" y="1056173"/>
                </a:lnTo>
                <a:lnTo>
                  <a:pt x="621435" y="1058357"/>
                </a:lnTo>
                <a:lnTo>
                  <a:pt x="574700" y="1064771"/>
                </a:lnTo>
                <a:lnTo>
                  <a:pt x="526758" y="1066951"/>
                </a:lnTo>
                <a:close/>
              </a:path>
              <a:path w="1054100" h="1067435">
                <a:moveTo>
                  <a:pt x="630900" y="1056173"/>
                </a:moveTo>
                <a:lnTo>
                  <a:pt x="526758" y="1056173"/>
                </a:lnTo>
                <a:lnTo>
                  <a:pt x="579525" y="1053475"/>
                </a:lnTo>
                <a:lnTo>
                  <a:pt x="630765" y="1045556"/>
                </a:lnTo>
                <a:lnTo>
                  <a:pt x="680220" y="1032678"/>
                </a:lnTo>
                <a:lnTo>
                  <a:pt x="727632" y="1015103"/>
                </a:lnTo>
                <a:lnTo>
                  <a:pt x="772742" y="993093"/>
                </a:lnTo>
                <a:lnTo>
                  <a:pt x="815291" y="966912"/>
                </a:lnTo>
                <a:lnTo>
                  <a:pt x="855022" y="936821"/>
                </a:lnTo>
                <a:lnTo>
                  <a:pt x="891675" y="903083"/>
                </a:lnTo>
                <a:lnTo>
                  <a:pt x="924985" y="865963"/>
                </a:lnTo>
                <a:lnTo>
                  <a:pt x="954694" y="825726"/>
                </a:lnTo>
                <a:lnTo>
                  <a:pt x="980543" y="782633"/>
                </a:lnTo>
                <a:lnTo>
                  <a:pt x="1002274" y="736945"/>
                </a:lnTo>
                <a:lnTo>
                  <a:pt x="1019627" y="688926"/>
                </a:lnTo>
                <a:lnTo>
                  <a:pt x="1032344" y="638835"/>
                </a:lnTo>
                <a:lnTo>
                  <a:pt x="1040165" y="586934"/>
                </a:lnTo>
                <a:lnTo>
                  <a:pt x="1042832" y="533486"/>
                </a:lnTo>
                <a:lnTo>
                  <a:pt x="1040165" y="480038"/>
                </a:lnTo>
                <a:lnTo>
                  <a:pt x="1032344" y="428136"/>
                </a:lnTo>
                <a:lnTo>
                  <a:pt x="1019627" y="378043"/>
                </a:lnTo>
                <a:lnTo>
                  <a:pt x="1002274" y="330020"/>
                </a:lnTo>
                <a:lnTo>
                  <a:pt x="980543" y="284330"/>
                </a:lnTo>
                <a:lnTo>
                  <a:pt x="954694" y="241233"/>
                </a:lnTo>
                <a:lnTo>
                  <a:pt x="924985" y="200991"/>
                </a:lnTo>
                <a:lnTo>
                  <a:pt x="891675" y="163867"/>
                </a:lnTo>
                <a:lnTo>
                  <a:pt x="855022" y="130129"/>
                </a:lnTo>
                <a:lnTo>
                  <a:pt x="815291" y="100039"/>
                </a:lnTo>
                <a:lnTo>
                  <a:pt x="772742" y="73857"/>
                </a:lnTo>
                <a:lnTo>
                  <a:pt x="727632" y="51848"/>
                </a:lnTo>
                <a:lnTo>
                  <a:pt x="680220" y="34273"/>
                </a:lnTo>
                <a:lnTo>
                  <a:pt x="630765" y="21395"/>
                </a:lnTo>
                <a:lnTo>
                  <a:pt x="579525" y="13476"/>
                </a:lnTo>
                <a:lnTo>
                  <a:pt x="526758" y="10777"/>
                </a:lnTo>
                <a:lnTo>
                  <a:pt x="526758" y="0"/>
                </a:lnTo>
                <a:lnTo>
                  <a:pt x="574700" y="2180"/>
                </a:lnTo>
                <a:lnTo>
                  <a:pt x="621435" y="8594"/>
                </a:lnTo>
                <a:lnTo>
                  <a:pt x="666779" y="19055"/>
                </a:lnTo>
                <a:lnTo>
                  <a:pt x="710545" y="33375"/>
                </a:lnTo>
                <a:lnTo>
                  <a:pt x="752547" y="51363"/>
                </a:lnTo>
                <a:lnTo>
                  <a:pt x="792599" y="72834"/>
                </a:lnTo>
                <a:lnTo>
                  <a:pt x="830516" y="97597"/>
                </a:lnTo>
                <a:lnTo>
                  <a:pt x="866111" y="125465"/>
                </a:lnTo>
                <a:lnTo>
                  <a:pt x="899198" y="156250"/>
                </a:lnTo>
                <a:lnTo>
                  <a:pt x="929592" y="189763"/>
                </a:lnTo>
                <a:lnTo>
                  <a:pt x="957107" y="225816"/>
                </a:lnTo>
                <a:lnTo>
                  <a:pt x="981557" y="264220"/>
                </a:lnTo>
                <a:lnTo>
                  <a:pt x="1002755" y="304788"/>
                </a:lnTo>
                <a:lnTo>
                  <a:pt x="1020517" y="347331"/>
                </a:lnTo>
                <a:lnTo>
                  <a:pt x="1034655" y="391661"/>
                </a:lnTo>
                <a:lnTo>
                  <a:pt x="1044985" y="437588"/>
                </a:lnTo>
                <a:lnTo>
                  <a:pt x="1051319" y="484926"/>
                </a:lnTo>
                <a:lnTo>
                  <a:pt x="1053474" y="533486"/>
                </a:lnTo>
                <a:lnTo>
                  <a:pt x="1051319" y="582044"/>
                </a:lnTo>
                <a:lnTo>
                  <a:pt x="1044985" y="629380"/>
                </a:lnTo>
                <a:lnTo>
                  <a:pt x="1034655" y="675306"/>
                </a:lnTo>
                <a:lnTo>
                  <a:pt x="1020517" y="719634"/>
                </a:lnTo>
                <a:lnTo>
                  <a:pt x="1002755" y="762175"/>
                </a:lnTo>
                <a:lnTo>
                  <a:pt x="981557" y="802742"/>
                </a:lnTo>
                <a:lnTo>
                  <a:pt x="957107" y="841144"/>
                </a:lnTo>
                <a:lnTo>
                  <a:pt x="929592" y="877196"/>
                </a:lnTo>
                <a:lnTo>
                  <a:pt x="899198" y="910707"/>
                </a:lnTo>
                <a:lnTo>
                  <a:pt x="866111" y="941491"/>
                </a:lnTo>
                <a:lnTo>
                  <a:pt x="830516" y="969358"/>
                </a:lnTo>
                <a:lnTo>
                  <a:pt x="792599" y="994120"/>
                </a:lnTo>
                <a:lnTo>
                  <a:pt x="752547" y="1015590"/>
                </a:lnTo>
                <a:lnTo>
                  <a:pt x="710545" y="1033578"/>
                </a:lnTo>
                <a:lnTo>
                  <a:pt x="666779" y="1047896"/>
                </a:lnTo>
                <a:lnTo>
                  <a:pt x="630900" y="1056173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34861" y="4475289"/>
            <a:ext cx="942985" cy="95510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025876" y="4440694"/>
            <a:ext cx="1032179" cy="1045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015228" y="4429905"/>
            <a:ext cx="1054100" cy="1067435"/>
          </a:xfrm>
          <a:custGeom>
            <a:avLst/>
            <a:gdLst/>
            <a:ahLst/>
            <a:cxnLst/>
            <a:rect l="l" t="t" r="r" b="b"/>
            <a:pathLst>
              <a:path w="1054100" h="1067435">
                <a:moveTo>
                  <a:pt x="526737" y="1066973"/>
                </a:moveTo>
                <a:lnTo>
                  <a:pt x="478794" y="1064793"/>
                </a:lnTo>
                <a:lnTo>
                  <a:pt x="432058" y="1058378"/>
                </a:lnTo>
                <a:lnTo>
                  <a:pt x="386713" y="1047918"/>
                </a:lnTo>
                <a:lnTo>
                  <a:pt x="342946" y="1033599"/>
                </a:lnTo>
                <a:lnTo>
                  <a:pt x="300942" y="1015611"/>
                </a:lnTo>
                <a:lnTo>
                  <a:pt x="260887" y="994142"/>
                </a:lnTo>
                <a:lnTo>
                  <a:pt x="222969" y="969380"/>
                </a:lnTo>
                <a:lnTo>
                  <a:pt x="187371" y="941512"/>
                </a:lnTo>
                <a:lnTo>
                  <a:pt x="154282" y="910729"/>
                </a:lnTo>
                <a:lnTo>
                  <a:pt x="123885" y="877217"/>
                </a:lnTo>
                <a:lnTo>
                  <a:pt x="96368" y="841166"/>
                </a:lnTo>
                <a:lnTo>
                  <a:pt x="71917" y="802763"/>
                </a:lnTo>
                <a:lnTo>
                  <a:pt x="50717" y="762197"/>
                </a:lnTo>
                <a:lnTo>
                  <a:pt x="32955" y="719656"/>
                </a:lnTo>
                <a:lnTo>
                  <a:pt x="18816" y="675328"/>
                </a:lnTo>
                <a:lnTo>
                  <a:pt x="8486" y="629402"/>
                </a:lnTo>
                <a:lnTo>
                  <a:pt x="2152" y="582066"/>
                </a:lnTo>
                <a:lnTo>
                  <a:pt x="0" y="533508"/>
                </a:lnTo>
                <a:lnTo>
                  <a:pt x="2152" y="484946"/>
                </a:lnTo>
                <a:lnTo>
                  <a:pt x="8486" y="437607"/>
                </a:lnTo>
                <a:lnTo>
                  <a:pt x="18816" y="391677"/>
                </a:lnTo>
                <a:lnTo>
                  <a:pt x="32955" y="347347"/>
                </a:lnTo>
                <a:lnTo>
                  <a:pt x="50717" y="304803"/>
                </a:lnTo>
                <a:lnTo>
                  <a:pt x="71917" y="264234"/>
                </a:lnTo>
                <a:lnTo>
                  <a:pt x="96368" y="225829"/>
                </a:lnTo>
                <a:lnTo>
                  <a:pt x="123885" y="189775"/>
                </a:lnTo>
                <a:lnTo>
                  <a:pt x="154282" y="156261"/>
                </a:lnTo>
                <a:lnTo>
                  <a:pt x="187371" y="125475"/>
                </a:lnTo>
                <a:lnTo>
                  <a:pt x="222969" y="97606"/>
                </a:lnTo>
                <a:lnTo>
                  <a:pt x="260887" y="72842"/>
                </a:lnTo>
                <a:lnTo>
                  <a:pt x="300942" y="51370"/>
                </a:lnTo>
                <a:lnTo>
                  <a:pt x="342946" y="33380"/>
                </a:lnTo>
                <a:lnTo>
                  <a:pt x="386713" y="19060"/>
                </a:lnTo>
                <a:lnTo>
                  <a:pt x="432058" y="8598"/>
                </a:lnTo>
                <a:lnTo>
                  <a:pt x="478794" y="2181"/>
                </a:lnTo>
                <a:lnTo>
                  <a:pt x="526737" y="0"/>
                </a:lnTo>
                <a:lnTo>
                  <a:pt x="526737" y="10788"/>
                </a:lnTo>
                <a:lnTo>
                  <a:pt x="473966" y="13486"/>
                </a:lnTo>
                <a:lnTo>
                  <a:pt x="422723" y="21406"/>
                </a:lnTo>
                <a:lnTo>
                  <a:pt x="373266" y="34284"/>
                </a:lnTo>
                <a:lnTo>
                  <a:pt x="325853" y="51859"/>
                </a:lnTo>
                <a:lnTo>
                  <a:pt x="280742" y="73868"/>
                </a:lnTo>
                <a:lnTo>
                  <a:pt x="238192" y="100049"/>
                </a:lnTo>
                <a:lnTo>
                  <a:pt x="198462" y="130140"/>
                </a:lnTo>
                <a:lnTo>
                  <a:pt x="161809" y="163878"/>
                </a:lnTo>
                <a:lnTo>
                  <a:pt x="128495" y="201002"/>
                </a:lnTo>
                <a:lnTo>
                  <a:pt x="98782" y="241244"/>
                </a:lnTo>
                <a:lnTo>
                  <a:pt x="72930" y="284341"/>
                </a:lnTo>
                <a:lnTo>
                  <a:pt x="51197" y="330032"/>
                </a:lnTo>
                <a:lnTo>
                  <a:pt x="33842" y="378056"/>
                </a:lnTo>
                <a:lnTo>
                  <a:pt x="21125" y="428151"/>
                </a:lnTo>
                <a:lnTo>
                  <a:pt x="13305" y="480056"/>
                </a:lnTo>
                <a:lnTo>
                  <a:pt x="10641" y="533508"/>
                </a:lnTo>
                <a:lnTo>
                  <a:pt x="13305" y="586956"/>
                </a:lnTo>
                <a:lnTo>
                  <a:pt x="21125" y="638856"/>
                </a:lnTo>
                <a:lnTo>
                  <a:pt x="33842" y="688947"/>
                </a:lnTo>
                <a:lnTo>
                  <a:pt x="51197" y="736967"/>
                </a:lnTo>
                <a:lnTo>
                  <a:pt x="72930" y="782654"/>
                </a:lnTo>
                <a:lnTo>
                  <a:pt x="98782" y="825747"/>
                </a:lnTo>
                <a:lnTo>
                  <a:pt x="128495" y="865985"/>
                </a:lnTo>
                <a:lnTo>
                  <a:pt x="161809" y="903105"/>
                </a:lnTo>
                <a:lnTo>
                  <a:pt x="198462" y="936843"/>
                </a:lnTo>
                <a:lnTo>
                  <a:pt x="238192" y="966934"/>
                </a:lnTo>
                <a:lnTo>
                  <a:pt x="280742" y="993116"/>
                </a:lnTo>
                <a:lnTo>
                  <a:pt x="325853" y="1015126"/>
                </a:lnTo>
                <a:lnTo>
                  <a:pt x="373266" y="1032702"/>
                </a:lnTo>
                <a:lnTo>
                  <a:pt x="422723" y="1045582"/>
                </a:lnTo>
                <a:lnTo>
                  <a:pt x="473966" y="1053504"/>
                </a:lnTo>
                <a:lnTo>
                  <a:pt x="526737" y="1056206"/>
                </a:lnTo>
                <a:lnTo>
                  <a:pt x="630836" y="1056206"/>
                </a:lnTo>
                <a:lnTo>
                  <a:pt x="621418" y="1058378"/>
                </a:lnTo>
                <a:lnTo>
                  <a:pt x="574680" y="1064793"/>
                </a:lnTo>
                <a:lnTo>
                  <a:pt x="526737" y="1066973"/>
                </a:lnTo>
                <a:close/>
              </a:path>
              <a:path w="1054100" h="1067435">
                <a:moveTo>
                  <a:pt x="630836" y="1056206"/>
                </a:moveTo>
                <a:lnTo>
                  <a:pt x="526737" y="1056206"/>
                </a:lnTo>
                <a:lnTo>
                  <a:pt x="579507" y="1053504"/>
                </a:lnTo>
                <a:lnTo>
                  <a:pt x="630750" y="1045582"/>
                </a:lnTo>
                <a:lnTo>
                  <a:pt x="680208" y="1032702"/>
                </a:lnTo>
                <a:lnTo>
                  <a:pt x="727621" y="1015126"/>
                </a:lnTo>
                <a:lnTo>
                  <a:pt x="772733" y="993116"/>
                </a:lnTo>
                <a:lnTo>
                  <a:pt x="815285" y="966934"/>
                </a:lnTo>
                <a:lnTo>
                  <a:pt x="855018" y="936843"/>
                </a:lnTo>
                <a:lnTo>
                  <a:pt x="891675" y="903105"/>
                </a:lnTo>
                <a:lnTo>
                  <a:pt x="924985" y="865985"/>
                </a:lnTo>
                <a:lnTo>
                  <a:pt x="954695" y="825747"/>
                </a:lnTo>
                <a:lnTo>
                  <a:pt x="980546" y="782654"/>
                </a:lnTo>
                <a:lnTo>
                  <a:pt x="1002278" y="736967"/>
                </a:lnTo>
                <a:lnTo>
                  <a:pt x="1019631" y="688947"/>
                </a:lnTo>
                <a:lnTo>
                  <a:pt x="1032348" y="638856"/>
                </a:lnTo>
                <a:lnTo>
                  <a:pt x="1040168" y="586956"/>
                </a:lnTo>
                <a:lnTo>
                  <a:pt x="1042832" y="533508"/>
                </a:lnTo>
                <a:lnTo>
                  <a:pt x="1040168" y="480056"/>
                </a:lnTo>
                <a:lnTo>
                  <a:pt x="1032348" y="428151"/>
                </a:lnTo>
                <a:lnTo>
                  <a:pt x="1019631" y="378056"/>
                </a:lnTo>
                <a:lnTo>
                  <a:pt x="1002278" y="330032"/>
                </a:lnTo>
                <a:lnTo>
                  <a:pt x="980546" y="284341"/>
                </a:lnTo>
                <a:lnTo>
                  <a:pt x="954695" y="241244"/>
                </a:lnTo>
                <a:lnTo>
                  <a:pt x="924985" y="201002"/>
                </a:lnTo>
                <a:lnTo>
                  <a:pt x="891675" y="163878"/>
                </a:lnTo>
                <a:lnTo>
                  <a:pt x="855018" y="130140"/>
                </a:lnTo>
                <a:lnTo>
                  <a:pt x="815285" y="100049"/>
                </a:lnTo>
                <a:lnTo>
                  <a:pt x="772733" y="73868"/>
                </a:lnTo>
                <a:lnTo>
                  <a:pt x="727621" y="51859"/>
                </a:lnTo>
                <a:lnTo>
                  <a:pt x="680208" y="34284"/>
                </a:lnTo>
                <a:lnTo>
                  <a:pt x="630750" y="21406"/>
                </a:lnTo>
                <a:lnTo>
                  <a:pt x="579507" y="13486"/>
                </a:lnTo>
                <a:lnTo>
                  <a:pt x="526737" y="10788"/>
                </a:lnTo>
                <a:lnTo>
                  <a:pt x="526737" y="0"/>
                </a:lnTo>
                <a:lnTo>
                  <a:pt x="574680" y="2181"/>
                </a:lnTo>
                <a:lnTo>
                  <a:pt x="621418" y="8598"/>
                </a:lnTo>
                <a:lnTo>
                  <a:pt x="666764" y="19060"/>
                </a:lnTo>
                <a:lnTo>
                  <a:pt x="710532" y="33380"/>
                </a:lnTo>
                <a:lnTo>
                  <a:pt x="752536" y="51370"/>
                </a:lnTo>
                <a:lnTo>
                  <a:pt x="792590" y="72842"/>
                </a:lnTo>
                <a:lnTo>
                  <a:pt x="830509" y="97606"/>
                </a:lnTo>
                <a:lnTo>
                  <a:pt x="866106" y="125475"/>
                </a:lnTo>
                <a:lnTo>
                  <a:pt x="899195" y="156261"/>
                </a:lnTo>
                <a:lnTo>
                  <a:pt x="929591" y="189775"/>
                </a:lnTo>
                <a:lnTo>
                  <a:pt x="957107" y="225829"/>
                </a:lnTo>
                <a:lnTo>
                  <a:pt x="981558" y="264234"/>
                </a:lnTo>
                <a:lnTo>
                  <a:pt x="1002758" y="304803"/>
                </a:lnTo>
                <a:lnTo>
                  <a:pt x="1020519" y="347347"/>
                </a:lnTo>
                <a:lnTo>
                  <a:pt x="1034658" y="391677"/>
                </a:lnTo>
                <a:lnTo>
                  <a:pt x="1044987" y="437607"/>
                </a:lnTo>
                <a:lnTo>
                  <a:pt x="1051321" y="484946"/>
                </a:lnTo>
                <a:lnTo>
                  <a:pt x="1053474" y="533508"/>
                </a:lnTo>
                <a:lnTo>
                  <a:pt x="1051321" y="582066"/>
                </a:lnTo>
                <a:lnTo>
                  <a:pt x="1044987" y="629402"/>
                </a:lnTo>
                <a:lnTo>
                  <a:pt x="1034658" y="675328"/>
                </a:lnTo>
                <a:lnTo>
                  <a:pt x="1020519" y="719656"/>
                </a:lnTo>
                <a:lnTo>
                  <a:pt x="1002758" y="762197"/>
                </a:lnTo>
                <a:lnTo>
                  <a:pt x="981558" y="802763"/>
                </a:lnTo>
                <a:lnTo>
                  <a:pt x="957107" y="841166"/>
                </a:lnTo>
                <a:lnTo>
                  <a:pt x="929591" y="877217"/>
                </a:lnTo>
                <a:lnTo>
                  <a:pt x="899195" y="910729"/>
                </a:lnTo>
                <a:lnTo>
                  <a:pt x="866106" y="941512"/>
                </a:lnTo>
                <a:lnTo>
                  <a:pt x="830509" y="969380"/>
                </a:lnTo>
                <a:lnTo>
                  <a:pt x="792590" y="994142"/>
                </a:lnTo>
                <a:lnTo>
                  <a:pt x="752536" y="1015611"/>
                </a:lnTo>
                <a:lnTo>
                  <a:pt x="710532" y="1033599"/>
                </a:lnTo>
                <a:lnTo>
                  <a:pt x="666764" y="1047918"/>
                </a:lnTo>
                <a:lnTo>
                  <a:pt x="630836" y="1056206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70491" y="4485843"/>
            <a:ext cx="942975" cy="95512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09045" y="5078386"/>
            <a:ext cx="1032179" cy="104537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98397" y="5067636"/>
            <a:ext cx="1054100" cy="1067435"/>
          </a:xfrm>
          <a:custGeom>
            <a:avLst/>
            <a:gdLst/>
            <a:ahLst/>
            <a:cxnLst/>
            <a:rect l="l" t="t" r="r" b="b"/>
            <a:pathLst>
              <a:path w="1054100" h="1067435">
                <a:moveTo>
                  <a:pt x="526768" y="1066919"/>
                </a:moveTo>
                <a:lnTo>
                  <a:pt x="478825" y="1064737"/>
                </a:lnTo>
                <a:lnTo>
                  <a:pt x="432087" y="1058322"/>
                </a:lnTo>
                <a:lnTo>
                  <a:pt x="386740" y="1047860"/>
                </a:lnTo>
                <a:lnTo>
                  <a:pt x="342971" y="1033541"/>
                </a:lnTo>
                <a:lnTo>
                  <a:pt x="300964" y="1015553"/>
                </a:lnTo>
                <a:lnTo>
                  <a:pt x="260907" y="994084"/>
                </a:lnTo>
                <a:lnTo>
                  <a:pt x="222986" y="969322"/>
                </a:lnTo>
                <a:lnTo>
                  <a:pt x="187386" y="941456"/>
                </a:lnTo>
                <a:lnTo>
                  <a:pt x="154294" y="910674"/>
                </a:lnTo>
                <a:lnTo>
                  <a:pt x="123895" y="877164"/>
                </a:lnTo>
                <a:lnTo>
                  <a:pt x="96376" y="841114"/>
                </a:lnTo>
                <a:lnTo>
                  <a:pt x="71923" y="802713"/>
                </a:lnTo>
                <a:lnTo>
                  <a:pt x="50721" y="762149"/>
                </a:lnTo>
                <a:lnTo>
                  <a:pt x="32957" y="719611"/>
                </a:lnTo>
                <a:lnTo>
                  <a:pt x="18817" y="675286"/>
                </a:lnTo>
                <a:lnTo>
                  <a:pt x="8487" y="629363"/>
                </a:lnTo>
                <a:lnTo>
                  <a:pt x="2152" y="582030"/>
                </a:lnTo>
                <a:lnTo>
                  <a:pt x="0" y="533475"/>
                </a:lnTo>
                <a:lnTo>
                  <a:pt x="2152" y="484916"/>
                </a:lnTo>
                <a:lnTo>
                  <a:pt x="8487" y="437578"/>
                </a:lnTo>
                <a:lnTo>
                  <a:pt x="18818" y="391651"/>
                </a:lnTo>
                <a:lnTo>
                  <a:pt x="32959" y="347323"/>
                </a:lnTo>
                <a:lnTo>
                  <a:pt x="50723" y="304781"/>
                </a:lnTo>
                <a:lnTo>
                  <a:pt x="71925" y="264215"/>
                </a:lnTo>
                <a:lnTo>
                  <a:pt x="96379" y="225812"/>
                </a:lnTo>
                <a:lnTo>
                  <a:pt x="123899" y="189760"/>
                </a:lnTo>
                <a:lnTo>
                  <a:pt x="154298" y="156249"/>
                </a:lnTo>
                <a:lnTo>
                  <a:pt x="187390" y="125465"/>
                </a:lnTo>
                <a:lnTo>
                  <a:pt x="222990" y="97598"/>
                </a:lnTo>
                <a:lnTo>
                  <a:pt x="260911" y="72836"/>
                </a:lnTo>
                <a:lnTo>
                  <a:pt x="300968" y="51366"/>
                </a:lnTo>
                <a:lnTo>
                  <a:pt x="342973" y="33378"/>
                </a:lnTo>
                <a:lnTo>
                  <a:pt x="386743" y="19058"/>
                </a:lnTo>
                <a:lnTo>
                  <a:pt x="432089" y="8597"/>
                </a:lnTo>
                <a:lnTo>
                  <a:pt x="478826" y="2181"/>
                </a:lnTo>
                <a:lnTo>
                  <a:pt x="526768" y="0"/>
                </a:lnTo>
                <a:lnTo>
                  <a:pt x="526768" y="10777"/>
                </a:lnTo>
                <a:lnTo>
                  <a:pt x="473998" y="13479"/>
                </a:lnTo>
                <a:lnTo>
                  <a:pt x="422755" y="21399"/>
                </a:lnTo>
                <a:lnTo>
                  <a:pt x="373297" y="34278"/>
                </a:lnTo>
                <a:lnTo>
                  <a:pt x="325882" y="51852"/>
                </a:lnTo>
                <a:lnTo>
                  <a:pt x="280769" y="73860"/>
                </a:lnTo>
                <a:lnTo>
                  <a:pt x="238215" y="100040"/>
                </a:lnTo>
                <a:lnTo>
                  <a:pt x="198479" y="130130"/>
                </a:lnTo>
                <a:lnTo>
                  <a:pt x="161819" y="163867"/>
                </a:lnTo>
                <a:lnTo>
                  <a:pt x="128505" y="200987"/>
                </a:lnTo>
                <a:lnTo>
                  <a:pt x="98791" y="241225"/>
                </a:lnTo>
                <a:lnTo>
                  <a:pt x="72937" y="284319"/>
                </a:lnTo>
                <a:lnTo>
                  <a:pt x="51202" y="330007"/>
                </a:lnTo>
                <a:lnTo>
                  <a:pt x="33846" y="378028"/>
                </a:lnTo>
                <a:lnTo>
                  <a:pt x="21127" y="428121"/>
                </a:lnTo>
                <a:lnTo>
                  <a:pt x="13305" y="480024"/>
                </a:lnTo>
                <a:lnTo>
                  <a:pt x="10641" y="533475"/>
                </a:lnTo>
                <a:lnTo>
                  <a:pt x="13305" y="586920"/>
                </a:lnTo>
                <a:lnTo>
                  <a:pt x="21127" y="638816"/>
                </a:lnTo>
                <a:lnTo>
                  <a:pt x="33846" y="688903"/>
                </a:lnTo>
                <a:lnTo>
                  <a:pt x="51202" y="736920"/>
                </a:lnTo>
                <a:lnTo>
                  <a:pt x="72937" y="782604"/>
                </a:lnTo>
                <a:lnTo>
                  <a:pt x="98791" y="825695"/>
                </a:lnTo>
                <a:lnTo>
                  <a:pt x="128505" y="865931"/>
                </a:lnTo>
                <a:lnTo>
                  <a:pt x="161819" y="903051"/>
                </a:lnTo>
                <a:lnTo>
                  <a:pt x="198479" y="936789"/>
                </a:lnTo>
                <a:lnTo>
                  <a:pt x="238215" y="966878"/>
                </a:lnTo>
                <a:lnTo>
                  <a:pt x="280769" y="993058"/>
                </a:lnTo>
                <a:lnTo>
                  <a:pt x="325882" y="1015066"/>
                </a:lnTo>
                <a:lnTo>
                  <a:pt x="373297" y="1032641"/>
                </a:lnTo>
                <a:lnTo>
                  <a:pt x="422755" y="1045519"/>
                </a:lnTo>
                <a:lnTo>
                  <a:pt x="473998" y="1053440"/>
                </a:lnTo>
                <a:lnTo>
                  <a:pt x="526768" y="1056141"/>
                </a:lnTo>
                <a:lnTo>
                  <a:pt x="630895" y="1056141"/>
                </a:lnTo>
                <a:lnTo>
                  <a:pt x="621441" y="1058322"/>
                </a:lnTo>
                <a:lnTo>
                  <a:pt x="574707" y="1064737"/>
                </a:lnTo>
                <a:lnTo>
                  <a:pt x="526768" y="1066919"/>
                </a:lnTo>
                <a:close/>
              </a:path>
              <a:path w="1054100" h="1067435">
                <a:moveTo>
                  <a:pt x="630895" y="1056141"/>
                </a:moveTo>
                <a:lnTo>
                  <a:pt x="526768" y="1056141"/>
                </a:lnTo>
                <a:lnTo>
                  <a:pt x="579538" y="1053440"/>
                </a:lnTo>
                <a:lnTo>
                  <a:pt x="630780" y="1045519"/>
                </a:lnTo>
                <a:lnTo>
                  <a:pt x="680236" y="1032641"/>
                </a:lnTo>
                <a:lnTo>
                  <a:pt x="727647" y="1015066"/>
                </a:lnTo>
                <a:lnTo>
                  <a:pt x="772755" y="993058"/>
                </a:lnTo>
                <a:lnTo>
                  <a:pt x="815304" y="966878"/>
                </a:lnTo>
                <a:lnTo>
                  <a:pt x="855033" y="936789"/>
                </a:lnTo>
                <a:lnTo>
                  <a:pt x="891685" y="903051"/>
                </a:lnTo>
                <a:lnTo>
                  <a:pt x="924995" y="865931"/>
                </a:lnTo>
                <a:lnTo>
                  <a:pt x="954704" y="825695"/>
                </a:lnTo>
                <a:lnTo>
                  <a:pt x="980553" y="782604"/>
                </a:lnTo>
                <a:lnTo>
                  <a:pt x="1002283" y="736920"/>
                </a:lnTo>
                <a:lnTo>
                  <a:pt x="1019635" y="688903"/>
                </a:lnTo>
                <a:lnTo>
                  <a:pt x="1032350" y="638816"/>
                </a:lnTo>
                <a:lnTo>
                  <a:pt x="1040169" y="586920"/>
                </a:lnTo>
                <a:lnTo>
                  <a:pt x="1042832" y="533475"/>
                </a:lnTo>
                <a:lnTo>
                  <a:pt x="1040169" y="480024"/>
                </a:lnTo>
                <a:lnTo>
                  <a:pt x="1032350" y="428121"/>
                </a:lnTo>
                <a:lnTo>
                  <a:pt x="1019635" y="378028"/>
                </a:lnTo>
                <a:lnTo>
                  <a:pt x="1002283" y="330007"/>
                </a:lnTo>
                <a:lnTo>
                  <a:pt x="980553" y="284319"/>
                </a:lnTo>
                <a:lnTo>
                  <a:pt x="954704" y="241225"/>
                </a:lnTo>
                <a:lnTo>
                  <a:pt x="924995" y="200987"/>
                </a:lnTo>
                <a:lnTo>
                  <a:pt x="891685" y="163867"/>
                </a:lnTo>
                <a:lnTo>
                  <a:pt x="855033" y="130130"/>
                </a:lnTo>
                <a:lnTo>
                  <a:pt x="815304" y="100040"/>
                </a:lnTo>
                <a:lnTo>
                  <a:pt x="772755" y="73860"/>
                </a:lnTo>
                <a:lnTo>
                  <a:pt x="727647" y="51852"/>
                </a:lnTo>
                <a:lnTo>
                  <a:pt x="680236" y="34278"/>
                </a:lnTo>
                <a:lnTo>
                  <a:pt x="630780" y="21399"/>
                </a:lnTo>
                <a:lnTo>
                  <a:pt x="579538" y="13479"/>
                </a:lnTo>
                <a:lnTo>
                  <a:pt x="526768" y="10777"/>
                </a:lnTo>
                <a:lnTo>
                  <a:pt x="526768" y="0"/>
                </a:lnTo>
                <a:lnTo>
                  <a:pt x="574709" y="2181"/>
                </a:lnTo>
                <a:lnTo>
                  <a:pt x="621443" y="8597"/>
                </a:lnTo>
                <a:lnTo>
                  <a:pt x="666786" y="19058"/>
                </a:lnTo>
                <a:lnTo>
                  <a:pt x="710551" y="33378"/>
                </a:lnTo>
                <a:lnTo>
                  <a:pt x="752553" y="51366"/>
                </a:lnTo>
                <a:lnTo>
                  <a:pt x="792604" y="72836"/>
                </a:lnTo>
                <a:lnTo>
                  <a:pt x="830521" y="97598"/>
                </a:lnTo>
                <a:lnTo>
                  <a:pt x="866116" y="125465"/>
                </a:lnTo>
                <a:lnTo>
                  <a:pt x="899203" y="156249"/>
                </a:lnTo>
                <a:lnTo>
                  <a:pt x="929598" y="189760"/>
                </a:lnTo>
                <a:lnTo>
                  <a:pt x="957112" y="225812"/>
                </a:lnTo>
                <a:lnTo>
                  <a:pt x="981562" y="264215"/>
                </a:lnTo>
                <a:lnTo>
                  <a:pt x="1002760" y="304781"/>
                </a:lnTo>
                <a:lnTo>
                  <a:pt x="1020521" y="347323"/>
                </a:lnTo>
                <a:lnTo>
                  <a:pt x="1034659" y="391651"/>
                </a:lnTo>
                <a:lnTo>
                  <a:pt x="1044987" y="437578"/>
                </a:lnTo>
                <a:lnTo>
                  <a:pt x="1051321" y="484916"/>
                </a:lnTo>
                <a:lnTo>
                  <a:pt x="1053474" y="533475"/>
                </a:lnTo>
                <a:lnTo>
                  <a:pt x="1051321" y="582031"/>
                </a:lnTo>
                <a:lnTo>
                  <a:pt x="1044987" y="629366"/>
                </a:lnTo>
                <a:lnTo>
                  <a:pt x="1034658" y="675290"/>
                </a:lnTo>
                <a:lnTo>
                  <a:pt x="1020519" y="719615"/>
                </a:lnTo>
                <a:lnTo>
                  <a:pt x="1002758" y="762154"/>
                </a:lnTo>
                <a:lnTo>
                  <a:pt x="981559" y="802718"/>
                </a:lnTo>
                <a:lnTo>
                  <a:pt x="957109" y="841119"/>
                </a:lnTo>
                <a:lnTo>
                  <a:pt x="929594" y="877168"/>
                </a:lnTo>
                <a:lnTo>
                  <a:pt x="899199" y="910678"/>
                </a:lnTo>
                <a:lnTo>
                  <a:pt x="866111" y="941460"/>
                </a:lnTo>
                <a:lnTo>
                  <a:pt x="830516" y="969325"/>
                </a:lnTo>
                <a:lnTo>
                  <a:pt x="792600" y="994086"/>
                </a:lnTo>
                <a:lnTo>
                  <a:pt x="752548" y="1015555"/>
                </a:lnTo>
                <a:lnTo>
                  <a:pt x="710547" y="1033543"/>
                </a:lnTo>
                <a:lnTo>
                  <a:pt x="666783" y="1047861"/>
                </a:lnTo>
                <a:lnTo>
                  <a:pt x="630895" y="1056141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653648" y="5123522"/>
            <a:ext cx="943012" cy="95510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395639" y="2893822"/>
            <a:ext cx="1032192" cy="104546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84995" y="2883054"/>
            <a:ext cx="1054100" cy="1067435"/>
          </a:xfrm>
          <a:custGeom>
            <a:avLst/>
            <a:gdLst/>
            <a:ahLst/>
            <a:cxnLst/>
            <a:rect l="l" t="t" r="r" b="b"/>
            <a:pathLst>
              <a:path w="1054100" h="1067435">
                <a:moveTo>
                  <a:pt x="526747" y="1067027"/>
                </a:moveTo>
                <a:lnTo>
                  <a:pt x="478805" y="1064846"/>
                </a:lnTo>
                <a:lnTo>
                  <a:pt x="432068" y="1058431"/>
                </a:lnTo>
                <a:lnTo>
                  <a:pt x="386723" y="1047969"/>
                </a:lnTo>
                <a:lnTo>
                  <a:pt x="342955" y="1033649"/>
                </a:lnTo>
                <a:lnTo>
                  <a:pt x="300950" y="1015659"/>
                </a:lnTo>
                <a:lnTo>
                  <a:pt x="260895" y="994187"/>
                </a:lnTo>
                <a:lnTo>
                  <a:pt x="222976" y="969422"/>
                </a:lnTo>
                <a:lnTo>
                  <a:pt x="187378" y="941552"/>
                </a:lnTo>
                <a:lnTo>
                  <a:pt x="154287" y="910765"/>
                </a:lnTo>
                <a:lnTo>
                  <a:pt x="123890" y="877251"/>
                </a:lnTo>
                <a:lnTo>
                  <a:pt x="96372" y="841196"/>
                </a:lnTo>
                <a:lnTo>
                  <a:pt x="71920" y="802790"/>
                </a:lnTo>
                <a:lnTo>
                  <a:pt x="50719" y="762221"/>
                </a:lnTo>
                <a:lnTo>
                  <a:pt x="32956" y="719676"/>
                </a:lnTo>
                <a:lnTo>
                  <a:pt x="18817" y="675346"/>
                </a:lnTo>
                <a:lnTo>
                  <a:pt x="8487" y="629417"/>
                </a:lnTo>
                <a:lnTo>
                  <a:pt x="2152" y="582078"/>
                </a:lnTo>
                <a:lnTo>
                  <a:pt x="0" y="533519"/>
                </a:lnTo>
                <a:lnTo>
                  <a:pt x="2152" y="484958"/>
                </a:lnTo>
                <a:lnTo>
                  <a:pt x="8487" y="437620"/>
                </a:lnTo>
                <a:lnTo>
                  <a:pt x="18817" y="391690"/>
                </a:lnTo>
                <a:lnTo>
                  <a:pt x="32956" y="347359"/>
                </a:lnTo>
                <a:lnTo>
                  <a:pt x="50719" y="304814"/>
                </a:lnTo>
                <a:lnTo>
                  <a:pt x="71920" y="264244"/>
                </a:lnTo>
                <a:lnTo>
                  <a:pt x="96372" y="225837"/>
                </a:lnTo>
                <a:lnTo>
                  <a:pt x="123890" y="189782"/>
                </a:lnTo>
                <a:lnTo>
                  <a:pt x="154287" y="156266"/>
                </a:lnTo>
                <a:lnTo>
                  <a:pt x="187378" y="125479"/>
                </a:lnTo>
                <a:lnTo>
                  <a:pt x="222976" y="97608"/>
                </a:lnTo>
                <a:lnTo>
                  <a:pt x="260895" y="72842"/>
                </a:lnTo>
                <a:lnTo>
                  <a:pt x="300950" y="51369"/>
                </a:lnTo>
                <a:lnTo>
                  <a:pt x="342955" y="33379"/>
                </a:lnTo>
                <a:lnTo>
                  <a:pt x="386723" y="19058"/>
                </a:lnTo>
                <a:lnTo>
                  <a:pt x="432068" y="8595"/>
                </a:lnTo>
                <a:lnTo>
                  <a:pt x="478805" y="2180"/>
                </a:lnTo>
                <a:lnTo>
                  <a:pt x="526747" y="0"/>
                </a:lnTo>
                <a:lnTo>
                  <a:pt x="526747" y="10777"/>
                </a:lnTo>
                <a:lnTo>
                  <a:pt x="473977" y="13476"/>
                </a:lnTo>
                <a:lnTo>
                  <a:pt x="422734" y="21397"/>
                </a:lnTo>
                <a:lnTo>
                  <a:pt x="373276" y="34277"/>
                </a:lnTo>
                <a:lnTo>
                  <a:pt x="325862" y="51855"/>
                </a:lnTo>
                <a:lnTo>
                  <a:pt x="280750" y="73867"/>
                </a:lnTo>
                <a:lnTo>
                  <a:pt x="238199" y="100052"/>
                </a:lnTo>
                <a:lnTo>
                  <a:pt x="198465" y="130147"/>
                </a:lnTo>
                <a:lnTo>
                  <a:pt x="161809" y="163889"/>
                </a:lnTo>
                <a:lnTo>
                  <a:pt x="128495" y="201017"/>
                </a:lnTo>
                <a:lnTo>
                  <a:pt x="98782" y="241261"/>
                </a:lnTo>
                <a:lnTo>
                  <a:pt x="72930" y="284359"/>
                </a:lnTo>
                <a:lnTo>
                  <a:pt x="51197" y="330051"/>
                </a:lnTo>
                <a:lnTo>
                  <a:pt x="33842" y="378075"/>
                </a:lnTo>
                <a:lnTo>
                  <a:pt x="21125" y="428168"/>
                </a:lnTo>
                <a:lnTo>
                  <a:pt x="13305" y="480070"/>
                </a:lnTo>
                <a:lnTo>
                  <a:pt x="10641" y="533519"/>
                </a:lnTo>
                <a:lnTo>
                  <a:pt x="13305" y="586970"/>
                </a:lnTo>
                <a:lnTo>
                  <a:pt x="21125" y="638874"/>
                </a:lnTo>
                <a:lnTo>
                  <a:pt x="33842" y="688967"/>
                </a:lnTo>
                <a:lnTo>
                  <a:pt x="51197" y="736990"/>
                </a:lnTo>
                <a:lnTo>
                  <a:pt x="72930" y="782681"/>
                </a:lnTo>
                <a:lnTo>
                  <a:pt x="98782" y="825778"/>
                </a:lnTo>
                <a:lnTo>
                  <a:pt x="128495" y="866021"/>
                </a:lnTo>
                <a:lnTo>
                  <a:pt x="161809" y="903148"/>
                </a:lnTo>
                <a:lnTo>
                  <a:pt x="198465" y="936887"/>
                </a:lnTo>
                <a:lnTo>
                  <a:pt x="238199" y="966979"/>
                </a:lnTo>
                <a:lnTo>
                  <a:pt x="280750" y="993162"/>
                </a:lnTo>
                <a:lnTo>
                  <a:pt x="325862" y="1015173"/>
                </a:lnTo>
                <a:lnTo>
                  <a:pt x="373276" y="1032750"/>
                </a:lnTo>
                <a:lnTo>
                  <a:pt x="422734" y="1045630"/>
                </a:lnTo>
                <a:lnTo>
                  <a:pt x="473977" y="1053550"/>
                </a:lnTo>
                <a:lnTo>
                  <a:pt x="526747" y="1056249"/>
                </a:lnTo>
                <a:lnTo>
                  <a:pt x="630887" y="1056249"/>
                </a:lnTo>
                <a:lnTo>
                  <a:pt x="621428" y="1058431"/>
                </a:lnTo>
                <a:lnTo>
                  <a:pt x="574691" y="1064846"/>
                </a:lnTo>
                <a:lnTo>
                  <a:pt x="526747" y="1067027"/>
                </a:lnTo>
                <a:close/>
              </a:path>
              <a:path w="1054100" h="1067435">
                <a:moveTo>
                  <a:pt x="630887" y="1056249"/>
                </a:moveTo>
                <a:lnTo>
                  <a:pt x="526747" y="1056249"/>
                </a:lnTo>
                <a:lnTo>
                  <a:pt x="579520" y="1053550"/>
                </a:lnTo>
                <a:lnTo>
                  <a:pt x="630765" y="1045630"/>
                </a:lnTo>
                <a:lnTo>
                  <a:pt x="680222" y="1032750"/>
                </a:lnTo>
                <a:lnTo>
                  <a:pt x="727635" y="1015173"/>
                </a:lnTo>
                <a:lnTo>
                  <a:pt x="772744" y="993162"/>
                </a:lnTo>
                <a:lnTo>
                  <a:pt x="815293" y="966979"/>
                </a:lnTo>
                <a:lnTo>
                  <a:pt x="855022" y="936887"/>
                </a:lnTo>
                <a:lnTo>
                  <a:pt x="891675" y="903148"/>
                </a:lnTo>
                <a:lnTo>
                  <a:pt x="924988" y="866021"/>
                </a:lnTo>
                <a:lnTo>
                  <a:pt x="954700" y="825778"/>
                </a:lnTo>
                <a:lnTo>
                  <a:pt x="980550" y="782681"/>
                </a:lnTo>
                <a:lnTo>
                  <a:pt x="1002282" y="736990"/>
                </a:lnTo>
                <a:lnTo>
                  <a:pt x="1019634" y="688967"/>
                </a:lnTo>
                <a:lnTo>
                  <a:pt x="1032349" y="638874"/>
                </a:lnTo>
                <a:lnTo>
                  <a:pt x="1040168" y="586970"/>
                </a:lnTo>
                <a:lnTo>
                  <a:pt x="1042832" y="533519"/>
                </a:lnTo>
                <a:lnTo>
                  <a:pt x="1040168" y="480070"/>
                </a:lnTo>
                <a:lnTo>
                  <a:pt x="1032349" y="428168"/>
                </a:lnTo>
                <a:lnTo>
                  <a:pt x="1019634" y="378075"/>
                </a:lnTo>
                <a:lnTo>
                  <a:pt x="1002282" y="330051"/>
                </a:lnTo>
                <a:lnTo>
                  <a:pt x="980550" y="284359"/>
                </a:lnTo>
                <a:lnTo>
                  <a:pt x="954700" y="241261"/>
                </a:lnTo>
                <a:lnTo>
                  <a:pt x="924988" y="201017"/>
                </a:lnTo>
                <a:lnTo>
                  <a:pt x="891675" y="163889"/>
                </a:lnTo>
                <a:lnTo>
                  <a:pt x="855022" y="130147"/>
                </a:lnTo>
                <a:lnTo>
                  <a:pt x="815293" y="100052"/>
                </a:lnTo>
                <a:lnTo>
                  <a:pt x="772744" y="73867"/>
                </a:lnTo>
                <a:lnTo>
                  <a:pt x="727635" y="51855"/>
                </a:lnTo>
                <a:lnTo>
                  <a:pt x="680222" y="34277"/>
                </a:lnTo>
                <a:lnTo>
                  <a:pt x="630765" y="21397"/>
                </a:lnTo>
                <a:lnTo>
                  <a:pt x="579520" y="13476"/>
                </a:lnTo>
                <a:lnTo>
                  <a:pt x="526747" y="10777"/>
                </a:lnTo>
                <a:lnTo>
                  <a:pt x="526747" y="0"/>
                </a:lnTo>
                <a:lnTo>
                  <a:pt x="574691" y="2180"/>
                </a:lnTo>
                <a:lnTo>
                  <a:pt x="621428" y="8595"/>
                </a:lnTo>
                <a:lnTo>
                  <a:pt x="666774" y="19058"/>
                </a:lnTo>
                <a:lnTo>
                  <a:pt x="710541" y="33379"/>
                </a:lnTo>
                <a:lnTo>
                  <a:pt x="752545" y="51369"/>
                </a:lnTo>
                <a:lnTo>
                  <a:pt x="792598" y="72842"/>
                </a:lnTo>
                <a:lnTo>
                  <a:pt x="830516" y="97608"/>
                </a:lnTo>
                <a:lnTo>
                  <a:pt x="866112" y="125479"/>
                </a:lnTo>
                <a:lnTo>
                  <a:pt x="899201" y="156266"/>
                </a:lnTo>
                <a:lnTo>
                  <a:pt x="929596" y="189782"/>
                </a:lnTo>
                <a:lnTo>
                  <a:pt x="957111" y="225837"/>
                </a:lnTo>
                <a:lnTo>
                  <a:pt x="981561" y="264244"/>
                </a:lnTo>
                <a:lnTo>
                  <a:pt x="1002760" y="304814"/>
                </a:lnTo>
                <a:lnTo>
                  <a:pt x="1020521" y="347359"/>
                </a:lnTo>
                <a:lnTo>
                  <a:pt x="1034659" y="391690"/>
                </a:lnTo>
                <a:lnTo>
                  <a:pt x="1044987" y="437620"/>
                </a:lnTo>
                <a:lnTo>
                  <a:pt x="1051321" y="484958"/>
                </a:lnTo>
                <a:lnTo>
                  <a:pt x="1053474" y="533519"/>
                </a:lnTo>
                <a:lnTo>
                  <a:pt x="1051321" y="582078"/>
                </a:lnTo>
                <a:lnTo>
                  <a:pt x="1044987" y="629417"/>
                </a:lnTo>
                <a:lnTo>
                  <a:pt x="1034659" y="675346"/>
                </a:lnTo>
                <a:lnTo>
                  <a:pt x="1020521" y="719676"/>
                </a:lnTo>
                <a:lnTo>
                  <a:pt x="1002760" y="762221"/>
                </a:lnTo>
                <a:lnTo>
                  <a:pt x="981561" y="802790"/>
                </a:lnTo>
                <a:lnTo>
                  <a:pt x="957111" y="841196"/>
                </a:lnTo>
                <a:lnTo>
                  <a:pt x="929596" y="877251"/>
                </a:lnTo>
                <a:lnTo>
                  <a:pt x="899201" y="910765"/>
                </a:lnTo>
                <a:lnTo>
                  <a:pt x="866112" y="941552"/>
                </a:lnTo>
                <a:lnTo>
                  <a:pt x="830516" y="969422"/>
                </a:lnTo>
                <a:lnTo>
                  <a:pt x="792598" y="994187"/>
                </a:lnTo>
                <a:lnTo>
                  <a:pt x="752545" y="1015659"/>
                </a:lnTo>
                <a:lnTo>
                  <a:pt x="710541" y="1033649"/>
                </a:lnTo>
                <a:lnTo>
                  <a:pt x="666774" y="1047969"/>
                </a:lnTo>
                <a:lnTo>
                  <a:pt x="630887" y="1056249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40241" y="2939021"/>
            <a:ext cx="942987" cy="95509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440346" y="3747747"/>
            <a:ext cx="581688" cy="59770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13146" y="2555443"/>
            <a:ext cx="408889" cy="5028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257294" y="2555443"/>
            <a:ext cx="318414" cy="31836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57294" y="3944632"/>
            <a:ext cx="484504" cy="40082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57294" y="2555443"/>
            <a:ext cx="1726325" cy="175548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610745" y="2555443"/>
            <a:ext cx="411289" cy="509397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444845" y="3753459"/>
            <a:ext cx="577189" cy="59199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57294" y="2555443"/>
            <a:ext cx="552310" cy="5509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57294" y="3712032"/>
            <a:ext cx="836409" cy="59889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79326" y="2555443"/>
            <a:ext cx="624687" cy="50223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57294" y="2555443"/>
            <a:ext cx="549922" cy="51526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257294" y="3760647"/>
            <a:ext cx="501815" cy="57691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721961" y="4239336"/>
            <a:ext cx="756932" cy="106121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12954" y="3018637"/>
            <a:ext cx="109080" cy="7666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440336" y="3747630"/>
            <a:ext cx="569595" cy="58394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47324" y="2648419"/>
            <a:ext cx="1492986" cy="1512138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49258" y="3579773"/>
            <a:ext cx="136142" cy="149457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723841" y="3127929"/>
            <a:ext cx="387350" cy="426084"/>
          </a:xfrm>
          <a:custGeom>
            <a:avLst/>
            <a:gdLst/>
            <a:ahLst/>
            <a:cxnLst/>
            <a:rect l="l" t="t" r="r" b="b"/>
            <a:pathLst>
              <a:path w="387350" h="426085">
                <a:moveTo>
                  <a:pt x="90183" y="426062"/>
                </a:moveTo>
                <a:lnTo>
                  <a:pt x="78328" y="389655"/>
                </a:lnTo>
                <a:lnTo>
                  <a:pt x="56041" y="337900"/>
                </a:lnTo>
                <a:lnTo>
                  <a:pt x="29133" y="299211"/>
                </a:lnTo>
                <a:lnTo>
                  <a:pt x="13012" y="266595"/>
                </a:lnTo>
                <a:lnTo>
                  <a:pt x="3066" y="230860"/>
                </a:lnTo>
                <a:lnTo>
                  <a:pt x="0" y="192731"/>
                </a:lnTo>
                <a:lnTo>
                  <a:pt x="7225" y="142772"/>
                </a:lnTo>
                <a:lnTo>
                  <a:pt x="26186" y="97623"/>
                </a:lnTo>
                <a:lnTo>
                  <a:pt x="55207" y="59028"/>
                </a:lnTo>
                <a:lnTo>
                  <a:pt x="92611" y="28730"/>
                </a:lnTo>
                <a:lnTo>
                  <a:pt x="136720" y="8472"/>
                </a:lnTo>
                <a:lnTo>
                  <a:pt x="185858" y="0"/>
                </a:lnTo>
                <a:lnTo>
                  <a:pt x="231688" y="3681"/>
                </a:lnTo>
                <a:lnTo>
                  <a:pt x="273912" y="17581"/>
                </a:lnTo>
                <a:lnTo>
                  <a:pt x="311275" y="40428"/>
                </a:lnTo>
                <a:lnTo>
                  <a:pt x="316967" y="45989"/>
                </a:lnTo>
                <a:lnTo>
                  <a:pt x="175930" y="45989"/>
                </a:lnTo>
                <a:lnTo>
                  <a:pt x="175930" y="69625"/>
                </a:lnTo>
                <a:lnTo>
                  <a:pt x="129694" y="84365"/>
                </a:lnTo>
                <a:lnTo>
                  <a:pt x="104799" y="115344"/>
                </a:lnTo>
                <a:lnTo>
                  <a:pt x="100127" y="144025"/>
                </a:lnTo>
                <a:lnTo>
                  <a:pt x="100166" y="147075"/>
                </a:lnTo>
                <a:lnTo>
                  <a:pt x="109029" y="185984"/>
                </a:lnTo>
                <a:lnTo>
                  <a:pt x="137835" y="219813"/>
                </a:lnTo>
                <a:lnTo>
                  <a:pt x="176855" y="245349"/>
                </a:lnTo>
                <a:lnTo>
                  <a:pt x="186063" y="251555"/>
                </a:lnTo>
                <a:lnTo>
                  <a:pt x="193143" y="257517"/>
                </a:lnTo>
                <a:lnTo>
                  <a:pt x="196894" y="261850"/>
                </a:lnTo>
                <a:lnTo>
                  <a:pt x="101165" y="261850"/>
                </a:lnTo>
                <a:lnTo>
                  <a:pt x="101165" y="276324"/>
                </a:lnTo>
                <a:lnTo>
                  <a:pt x="106766" y="318399"/>
                </a:lnTo>
                <a:lnTo>
                  <a:pt x="135230" y="354563"/>
                </a:lnTo>
                <a:lnTo>
                  <a:pt x="175930" y="368497"/>
                </a:lnTo>
                <a:lnTo>
                  <a:pt x="175930" y="397264"/>
                </a:lnTo>
                <a:lnTo>
                  <a:pt x="304481" y="397264"/>
                </a:lnTo>
                <a:lnTo>
                  <a:pt x="303014" y="401452"/>
                </a:lnTo>
                <a:lnTo>
                  <a:pt x="296121" y="425642"/>
                </a:lnTo>
                <a:lnTo>
                  <a:pt x="90183" y="426062"/>
                </a:lnTo>
                <a:close/>
              </a:path>
              <a:path w="387350" h="426085">
                <a:moveTo>
                  <a:pt x="382571" y="157939"/>
                </a:moveTo>
                <a:lnTo>
                  <a:pt x="278638" y="157939"/>
                </a:lnTo>
                <a:lnTo>
                  <a:pt x="279138" y="151721"/>
                </a:lnTo>
                <a:lnTo>
                  <a:pt x="279232" y="149931"/>
                </a:lnTo>
                <a:lnTo>
                  <a:pt x="269700" y="102810"/>
                </a:lnTo>
                <a:lnTo>
                  <a:pt x="240609" y="77576"/>
                </a:lnTo>
                <a:lnTo>
                  <a:pt x="210354" y="69625"/>
                </a:lnTo>
                <a:lnTo>
                  <a:pt x="210354" y="45989"/>
                </a:lnTo>
                <a:lnTo>
                  <a:pt x="316967" y="45989"/>
                </a:lnTo>
                <a:lnTo>
                  <a:pt x="342520" y="70950"/>
                </a:lnTo>
                <a:lnTo>
                  <a:pt x="366392" y="107875"/>
                </a:lnTo>
                <a:lnTo>
                  <a:pt x="381636" y="149931"/>
                </a:lnTo>
                <a:lnTo>
                  <a:pt x="382571" y="157939"/>
                </a:lnTo>
                <a:close/>
              </a:path>
              <a:path w="387350" h="426085">
                <a:moveTo>
                  <a:pt x="304481" y="397264"/>
                </a:moveTo>
                <a:lnTo>
                  <a:pt x="210354" y="397264"/>
                </a:lnTo>
                <a:lnTo>
                  <a:pt x="210354" y="369414"/>
                </a:lnTo>
                <a:lnTo>
                  <a:pt x="228394" y="365677"/>
                </a:lnTo>
                <a:lnTo>
                  <a:pt x="244032" y="359787"/>
                </a:lnTo>
                <a:lnTo>
                  <a:pt x="276514" y="329219"/>
                </a:lnTo>
                <a:lnTo>
                  <a:pt x="287114" y="282988"/>
                </a:lnTo>
                <a:lnTo>
                  <a:pt x="287226" y="276324"/>
                </a:lnTo>
                <a:lnTo>
                  <a:pt x="286897" y="267581"/>
                </a:lnTo>
                <a:lnTo>
                  <a:pt x="276446" y="230294"/>
                </a:lnTo>
                <a:lnTo>
                  <a:pt x="247827" y="201400"/>
                </a:lnTo>
                <a:lnTo>
                  <a:pt x="208778" y="177096"/>
                </a:lnTo>
                <a:lnTo>
                  <a:pt x="197027" y="169493"/>
                </a:lnTo>
                <a:lnTo>
                  <a:pt x="188606" y="163540"/>
                </a:lnTo>
                <a:lnTo>
                  <a:pt x="183517" y="159233"/>
                </a:lnTo>
                <a:lnTo>
                  <a:pt x="178824" y="154588"/>
                </a:lnTo>
                <a:lnTo>
                  <a:pt x="176483" y="146472"/>
                </a:lnTo>
                <a:lnTo>
                  <a:pt x="176483" y="127901"/>
                </a:lnTo>
                <a:lnTo>
                  <a:pt x="177632" y="122674"/>
                </a:lnTo>
                <a:lnTo>
                  <a:pt x="182197" y="115712"/>
                </a:lnTo>
                <a:lnTo>
                  <a:pt x="185624" y="113976"/>
                </a:lnTo>
                <a:lnTo>
                  <a:pt x="195850" y="113976"/>
                </a:lnTo>
                <a:lnTo>
                  <a:pt x="203873" y="157939"/>
                </a:lnTo>
                <a:lnTo>
                  <a:pt x="382571" y="157939"/>
                </a:lnTo>
                <a:lnTo>
                  <a:pt x="386997" y="195846"/>
                </a:lnTo>
                <a:lnTo>
                  <a:pt x="383497" y="233073"/>
                </a:lnTo>
                <a:lnTo>
                  <a:pt x="373432" y="267958"/>
                </a:lnTo>
                <a:lnTo>
                  <a:pt x="357458" y="299840"/>
                </a:lnTo>
                <a:lnTo>
                  <a:pt x="336228" y="328059"/>
                </a:lnTo>
                <a:lnTo>
                  <a:pt x="322835" y="351363"/>
                </a:lnTo>
                <a:lnTo>
                  <a:pt x="311841" y="376260"/>
                </a:lnTo>
                <a:lnTo>
                  <a:pt x="304481" y="397264"/>
                </a:lnTo>
                <a:close/>
              </a:path>
              <a:path w="387350" h="426085">
                <a:moveTo>
                  <a:pt x="194498" y="324329"/>
                </a:moveTo>
                <a:lnTo>
                  <a:pt x="183517" y="324329"/>
                </a:lnTo>
                <a:lnTo>
                  <a:pt x="179782" y="321926"/>
                </a:lnTo>
                <a:lnTo>
                  <a:pt x="175962" y="282988"/>
                </a:lnTo>
                <a:lnTo>
                  <a:pt x="175930" y="261850"/>
                </a:lnTo>
                <a:lnTo>
                  <a:pt x="196894" y="261850"/>
                </a:lnTo>
                <a:lnTo>
                  <a:pt x="204339" y="299229"/>
                </a:lnTo>
                <a:lnTo>
                  <a:pt x="204437" y="310954"/>
                </a:lnTo>
                <a:lnTo>
                  <a:pt x="203192" y="315933"/>
                </a:lnTo>
                <a:lnTo>
                  <a:pt x="198265" y="322659"/>
                </a:lnTo>
                <a:lnTo>
                  <a:pt x="194498" y="32432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680947" y="3049022"/>
            <a:ext cx="598805" cy="590550"/>
          </a:xfrm>
          <a:custGeom>
            <a:avLst/>
            <a:gdLst/>
            <a:ahLst/>
            <a:cxnLst/>
            <a:rect l="l" t="t" r="r" b="b"/>
            <a:pathLst>
              <a:path w="598804" h="590550">
                <a:moveTo>
                  <a:pt x="30763" y="115983"/>
                </a:moveTo>
                <a:lnTo>
                  <a:pt x="0" y="80933"/>
                </a:lnTo>
                <a:lnTo>
                  <a:pt x="36946" y="54699"/>
                </a:lnTo>
                <a:lnTo>
                  <a:pt x="76451" y="33401"/>
                </a:lnTo>
                <a:lnTo>
                  <a:pt x="118007" y="17161"/>
                </a:lnTo>
                <a:lnTo>
                  <a:pt x="161109" y="6099"/>
                </a:lnTo>
                <a:lnTo>
                  <a:pt x="205251" y="338"/>
                </a:lnTo>
                <a:lnTo>
                  <a:pt x="249927" y="0"/>
                </a:lnTo>
                <a:lnTo>
                  <a:pt x="294631" y="5205"/>
                </a:lnTo>
                <a:lnTo>
                  <a:pt x="338856" y="16076"/>
                </a:lnTo>
                <a:lnTo>
                  <a:pt x="382097" y="32735"/>
                </a:lnTo>
                <a:lnTo>
                  <a:pt x="408477" y="46994"/>
                </a:lnTo>
                <a:lnTo>
                  <a:pt x="209678" y="46994"/>
                </a:lnTo>
                <a:lnTo>
                  <a:pt x="161781" y="53785"/>
                </a:lnTo>
                <a:lnTo>
                  <a:pt x="115426" y="67684"/>
                </a:lnTo>
                <a:lnTo>
                  <a:pt x="71469" y="88485"/>
                </a:lnTo>
                <a:lnTo>
                  <a:pt x="30763" y="115983"/>
                </a:lnTo>
                <a:close/>
              </a:path>
              <a:path w="598804" h="590550">
                <a:moveTo>
                  <a:pt x="559913" y="538219"/>
                </a:moveTo>
                <a:lnTo>
                  <a:pt x="508317" y="538219"/>
                </a:lnTo>
                <a:lnTo>
                  <a:pt x="529028" y="495640"/>
                </a:lnTo>
                <a:lnTo>
                  <a:pt x="543155" y="451505"/>
                </a:lnTo>
                <a:lnTo>
                  <a:pt x="550852" y="406487"/>
                </a:lnTo>
                <a:lnTo>
                  <a:pt x="552274" y="361255"/>
                </a:lnTo>
                <a:lnTo>
                  <a:pt x="547578" y="316482"/>
                </a:lnTo>
                <a:lnTo>
                  <a:pt x="536919" y="272837"/>
                </a:lnTo>
                <a:lnTo>
                  <a:pt x="520451" y="230992"/>
                </a:lnTo>
                <a:lnTo>
                  <a:pt x="498331" y="191618"/>
                </a:lnTo>
                <a:lnTo>
                  <a:pt x="470713" y="155386"/>
                </a:lnTo>
                <a:lnTo>
                  <a:pt x="437753" y="122966"/>
                </a:lnTo>
                <a:lnTo>
                  <a:pt x="399607" y="95030"/>
                </a:lnTo>
                <a:lnTo>
                  <a:pt x="354083" y="71330"/>
                </a:lnTo>
                <a:lnTo>
                  <a:pt x="306683" y="55561"/>
                </a:lnTo>
                <a:lnTo>
                  <a:pt x="258264" y="47518"/>
                </a:lnTo>
                <a:lnTo>
                  <a:pt x="209678" y="46994"/>
                </a:lnTo>
                <a:lnTo>
                  <a:pt x="408477" y="46994"/>
                </a:lnTo>
                <a:lnTo>
                  <a:pt x="461239" y="82049"/>
                </a:lnTo>
                <a:lnTo>
                  <a:pt x="494378" y="112544"/>
                </a:lnTo>
                <a:lnTo>
                  <a:pt x="523158" y="146322"/>
                </a:lnTo>
                <a:lnTo>
                  <a:pt x="547471" y="182922"/>
                </a:lnTo>
                <a:lnTo>
                  <a:pt x="567209" y="221879"/>
                </a:lnTo>
                <a:lnTo>
                  <a:pt x="582265" y="262729"/>
                </a:lnTo>
                <a:lnTo>
                  <a:pt x="592532" y="305010"/>
                </a:lnTo>
                <a:lnTo>
                  <a:pt x="597902" y="348258"/>
                </a:lnTo>
                <a:lnTo>
                  <a:pt x="598268" y="392008"/>
                </a:lnTo>
                <a:lnTo>
                  <a:pt x="593522" y="435799"/>
                </a:lnTo>
                <a:lnTo>
                  <a:pt x="583557" y="479165"/>
                </a:lnTo>
                <a:lnTo>
                  <a:pt x="568266" y="521644"/>
                </a:lnTo>
                <a:lnTo>
                  <a:pt x="559913" y="538219"/>
                </a:lnTo>
                <a:close/>
              </a:path>
              <a:path w="598804" h="590550">
                <a:moveTo>
                  <a:pt x="503815" y="590299"/>
                </a:moveTo>
                <a:lnTo>
                  <a:pt x="482256" y="521902"/>
                </a:lnTo>
                <a:lnTo>
                  <a:pt x="508317" y="538219"/>
                </a:lnTo>
                <a:lnTo>
                  <a:pt x="559913" y="538219"/>
                </a:lnTo>
                <a:lnTo>
                  <a:pt x="547540" y="562772"/>
                </a:lnTo>
                <a:lnTo>
                  <a:pt x="573845" y="579251"/>
                </a:lnTo>
                <a:lnTo>
                  <a:pt x="503815" y="59029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42163" y="3218141"/>
            <a:ext cx="575310" cy="577850"/>
          </a:xfrm>
          <a:custGeom>
            <a:avLst/>
            <a:gdLst/>
            <a:ahLst/>
            <a:cxnLst/>
            <a:rect l="l" t="t" r="r" b="b"/>
            <a:pathLst>
              <a:path w="575310" h="577850">
                <a:moveTo>
                  <a:pt x="355687" y="577406"/>
                </a:moveTo>
                <a:lnTo>
                  <a:pt x="309215" y="572797"/>
                </a:lnTo>
                <a:lnTo>
                  <a:pt x="263195" y="562085"/>
                </a:lnTo>
                <a:lnTo>
                  <a:pt x="218194" y="545132"/>
                </a:lnTo>
                <a:lnTo>
                  <a:pt x="174782" y="521803"/>
                </a:lnTo>
                <a:lnTo>
                  <a:pt x="135444" y="493463"/>
                </a:lnTo>
                <a:lnTo>
                  <a:pt x="100852" y="460977"/>
                </a:lnTo>
                <a:lnTo>
                  <a:pt x="71132" y="424889"/>
                </a:lnTo>
                <a:lnTo>
                  <a:pt x="46408" y="385745"/>
                </a:lnTo>
                <a:lnTo>
                  <a:pt x="26807" y="344089"/>
                </a:lnTo>
                <a:lnTo>
                  <a:pt x="12455" y="300467"/>
                </a:lnTo>
                <a:lnTo>
                  <a:pt x="3477" y="255423"/>
                </a:lnTo>
                <a:lnTo>
                  <a:pt x="0" y="209502"/>
                </a:lnTo>
                <a:lnTo>
                  <a:pt x="2148" y="163249"/>
                </a:lnTo>
                <a:lnTo>
                  <a:pt x="10048" y="117209"/>
                </a:lnTo>
                <a:lnTo>
                  <a:pt x="23827" y="71926"/>
                </a:lnTo>
                <a:lnTo>
                  <a:pt x="43608" y="27947"/>
                </a:lnTo>
                <a:lnTo>
                  <a:pt x="16707" y="11101"/>
                </a:lnTo>
                <a:lnTo>
                  <a:pt x="86652" y="0"/>
                </a:lnTo>
                <a:lnTo>
                  <a:pt x="103210" y="52531"/>
                </a:lnTo>
                <a:lnTo>
                  <a:pt x="82863" y="52531"/>
                </a:lnTo>
                <a:lnTo>
                  <a:pt x="64766" y="94391"/>
                </a:lnTo>
                <a:lnTo>
                  <a:pt x="52826" y="137529"/>
                </a:lnTo>
                <a:lnTo>
                  <a:pt x="46901" y="181331"/>
                </a:lnTo>
                <a:lnTo>
                  <a:pt x="46850" y="225185"/>
                </a:lnTo>
                <a:lnTo>
                  <a:pt x="52530" y="268477"/>
                </a:lnTo>
                <a:lnTo>
                  <a:pt x="63799" y="310593"/>
                </a:lnTo>
                <a:lnTo>
                  <a:pt x="80517" y="350921"/>
                </a:lnTo>
                <a:lnTo>
                  <a:pt x="102539" y="388848"/>
                </a:lnTo>
                <a:lnTo>
                  <a:pt x="129726" y="423760"/>
                </a:lnTo>
                <a:lnTo>
                  <a:pt x="161934" y="455043"/>
                </a:lnTo>
                <a:lnTo>
                  <a:pt x="199022" y="482086"/>
                </a:lnTo>
                <a:lnTo>
                  <a:pt x="241495" y="504478"/>
                </a:lnTo>
                <a:lnTo>
                  <a:pt x="285656" y="519932"/>
                </a:lnTo>
                <a:lnTo>
                  <a:pt x="330807" y="528618"/>
                </a:lnTo>
                <a:lnTo>
                  <a:pt x="376251" y="530703"/>
                </a:lnTo>
                <a:lnTo>
                  <a:pt x="546325" y="530703"/>
                </a:lnTo>
                <a:lnTo>
                  <a:pt x="534752" y="537564"/>
                </a:lnTo>
                <a:lnTo>
                  <a:pt x="492145" y="555992"/>
                </a:lnTo>
                <a:lnTo>
                  <a:pt x="447720" y="568867"/>
                </a:lnTo>
                <a:lnTo>
                  <a:pt x="402045" y="576051"/>
                </a:lnTo>
                <a:lnTo>
                  <a:pt x="355687" y="577406"/>
                </a:lnTo>
                <a:close/>
              </a:path>
              <a:path w="575310" h="577850">
                <a:moveTo>
                  <a:pt x="108211" y="68396"/>
                </a:moveTo>
                <a:lnTo>
                  <a:pt x="82863" y="52531"/>
                </a:lnTo>
                <a:lnTo>
                  <a:pt x="103210" y="52531"/>
                </a:lnTo>
                <a:lnTo>
                  <a:pt x="108211" y="68396"/>
                </a:lnTo>
                <a:close/>
              </a:path>
              <a:path w="575310" h="577850">
                <a:moveTo>
                  <a:pt x="546325" y="530703"/>
                </a:moveTo>
                <a:lnTo>
                  <a:pt x="376251" y="530703"/>
                </a:lnTo>
                <a:lnTo>
                  <a:pt x="421289" y="526354"/>
                </a:lnTo>
                <a:lnTo>
                  <a:pt x="465225" y="515740"/>
                </a:lnTo>
                <a:lnTo>
                  <a:pt x="507361" y="499027"/>
                </a:lnTo>
                <a:lnTo>
                  <a:pt x="546998" y="476385"/>
                </a:lnTo>
                <a:lnTo>
                  <a:pt x="574974" y="513719"/>
                </a:lnTo>
                <a:lnTo>
                  <a:pt x="546325" y="53070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78521" y="5252198"/>
            <a:ext cx="690098" cy="69849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796803" y="4714421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44152" y="76965"/>
                </a:moveTo>
                <a:lnTo>
                  <a:pt x="37448" y="76965"/>
                </a:lnTo>
                <a:lnTo>
                  <a:pt x="31067" y="74467"/>
                </a:lnTo>
                <a:lnTo>
                  <a:pt x="19827" y="67403"/>
                </a:lnTo>
                <a:lnTo>
                  <a:pt x="8235" y="54283"/>
                </a:lnTo>
                <a:lnTo>
                  <a:pt x="800" y="33616"/>
                </a:lnTo>
                <a:lnTo>
                  <a:pt x="0" y="24226"/>
                </a:lnTo>
                <a:lnTo>
                  <a:pt x="667" y="16205"/>
                </a:lnTo>
                <a:lnTo>
                  <a:pt x="17188" y="0"/>
                </a:lnTo>
                <a:lnTo>
                  <a:pt x="17560" y="0"/>
                </a:lnTo>
                <a:lnTo>
                  <a:pt x="57911" y="43187"/>
                </a:lnTo>
                <a:lnTo>
                  <a:pt x="58732" y="53919"/>
                </a:lnTo>
                <a:lnTo>
                  <a:pt x="57329" y="63193"/>
                </a:lnTo>
                <a:lnTo>
                  <a:pt x="52601" y="71587"/>
                </a:lnTo>
                <a:lnTo>
                  <a:pt x="49058" y="75208"/>
                </a:lnTo>
                <a:lnTo>
                  <a:pt x="44152" y="7696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354373" y="4714216"/>
            <a:ext cx="59055" cy="77470"/>
          </a:xfrm>
          <a:custGeom>
            <a:avLst/>
            <a:gdLst/>
            <a:ahLst/>
            <a:cxnLst/>
            <a:rect l="l" t="t" r="r" b="b"/>
            <a:pathLst>
              <a:path w="59054" h="77470">
                <a:moveTo>
                  <a:pt x="21287" y="76965"/>
                </a:moveTo>
                <a:lnTo>
                  <a:pt x="14583" y="76965"/>
                </a:lnTo>
                <a:lnTo>
                  <a:pt x="9656" y="75230"/>
                </a:lnTo>
                <a:lnTo>
                  <a:pt x="6134" y="71619"/>
                </a:lnTo>
                <a:lnTo>
                  <a:pt x="1405" y="63222"/>
                </a:lnTo>
                <a:lnTo>
                  <a:pt x="0" y="53935"/>
                </a:lnTo>
                <a:lnTo>
                  <a:pt x="334" y="46374"/>
                </a:lnTo>
                <a:lnTo>
                  <a:pt x="23377" y="5976"/>
                </a:lnTo>
                <a:lnTo>
                  <a:pt x="41229" y="0"/>
                </a:lnTo>
                <a:lnTo>
                  <a:pt x="41878" y="0"/>
                </a:lnTo>
                <a:lnTo>
                  <a:pt x="58732" y="24239"/>
                </a:lnTo>
                <a:lnTo>
                  <a:pt x="57925" y="33637"/>
                </a:lnTo>
                <a:lnTo>
                  <a:pt x="50511" y="54407"/>
                </a:lnTo>
                <a:lnTo>
                  <a:pt x="38979" y="67503"/>
                </a:lnTo>
                <a:lnTo>
                  <a:pt x="27761" y="74498"/>
                </a:lnTo>
                <a:lnTo>
                  <a:pt x="21287" y="76965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723924" y="4777731"/>
            <a:ext cx="181610" cy="203835"/>
          </a:xfrm>
          <a:custGeom>
            <a:avLst/>
            <a:gdLst/>
            <a:ahLst/>
            <a:cxnLst/>
            <a:rect l="l" t="t" r="r" b="b"/>
            <a:pathLst>
              <a:path w="181609" h="203835">
                <a:moveTo>
                  <a:pt x="19005" y="203395"/>
                </a:moveTo>
                <a:lnTo>
                  <a:pt x="11471" y="202916"/>
                </a:lnTo>
                <a:lnTo>
                  <a:pt x="4215" y="198759"/>
                </a:lnTo>
                <a:lnTo>
                  <a:pt x="609" y="193251"/>
                </a:lnTo>
                <a:lnTo>
                  <a:pt x="0" y="185653"/>
                </a:lnTo>
                <a:lnTo>
                  <a:pt x="1734" y="175227"/>
                </a:lnTo>
                <a:lnTo>
                  <a:pt x="12830" y="148854"/>
                </a:lnTo>
                <a:lnTo>
                  <a:pt x="34028" y="105343"/>
                </a:lnTo>
                <a:lnTo>
                  <a:pt x="54710" y="64427"/>
                </a:lnTo>
                <a:lnTo>
                  <a:pt x="64538" y="45278"/>
                </a:lnTo>
                <a:lnTo>
                  <a:pt x="64453" y="44663"/>
                </a:lnTo>
                <a:lnTo>
                  <a:pt x="33573" y="20165"/>
                </a:lnTo>
                <a:lnTo>
                  <a:pt x="25273" y="17277"/>
                </a:lnTo>
                <a:lnTo>
                  <a:pt x="20473" y="13655"/>
                </a:lnTo>
                <a:lnTo>
                  <a:pt x="18207" y="5485"/>
                </a:lnTo>
                <a:lnTo>
                  <a:pt x="20527" y="1756"/>
                </a:lnTo>
                <a:lnTo>
                  <a:pt x="21921" y="0"/>
                </a:lnTo>
                <a:lnTo>
                  <a:pt x="38184" y="4314"/>
                </a:lnTo>
                <a:lnTo>
                  <a:pt x="95986" y="24106"/>
                </a:lnTo>
                <a:lnTo>
                  <a:pt x="143778" y="53339"/>
                </a:lnTo>
                <a:lnTo>
                  <a:pt x="172976" y="82332"/>
                </a:lnTo>
                <a:lnTo>
                  <a:pt x="130535" y="82332"/>
                </a:lnTo>
                <a:lnTo>
                  <a:pt x="125608" y="84768"/>
                </a:lnTo>
                <a:lnTo>
                  <a:pt x="127339" y="90933"/>
                </a:lnTo>
                <a:lnTo>
                  <a:pt x="82937" y="90933"/>
                </a:lnTo>
                <a:lnTo>
                  <a:pt x="82245" y="91019"/>
                </a:lnTo>
                <a:lnTo>
                  <a:pt x="42153" y="120928"/>
                </a:lnTo>
                <a:lnTo>
                  <a:pt x="30026" y="163156"/>
                </a:lnTo>
                <a:lnTo>
                  <a:pt x="30952" y="174096"/>
                </a:lnTo>
                <a:lnTo>
                  <a:pt x="33886" y="183184"/>
                </a:lnTo>
                <a:lnTo>
                  <a:pt x="38819" y="190392"/>
                </a:lnTo>
                <a:lnTo>
                  <a:pt x="33625" y="195339"/>
                </a:lnTo>
                <a:lnTo>
                  <a:pt x="26705" y="200271"/>
                </a:lnTo>
                <a:lnTo>
                  <a:pt x="19005" y="203395"/>
                </a:lnTo>
                <a:close/>
              </a:path>
              <a:path w="181609" h="203835">
                <a:moveTo>
                  <a:pt x="181602" y="104934"/>
                </a:moveTo>
                <a:lnTo>
                  <a:pt x="175440" y="104934"/>
                </a:lnTo>
                <a:lnTo>
                  <a:pt x="165900" y="97689"/>
                </a:lnTo>
                <a:lnTo>
                  <a:pt x="153079" y="89171"/>
                </a:lnTo>
                <a:lnTo>
                  <a:pt x="140213" y="82884"/>
                </a:lnTo>
                <a:lnTo>
                  <a:pt x="130535" y="82332"/>
                </a:lnTo>
                <a:lnTo>
                  <a:pt x="172976" y="82332"/>
                </a:lnTo>
                <a:lnTo>
                  <a:pt x="175948" y="86089"/>
                </a:lnTo>
                <a:lnTo>
                  <a:pt x="181602" y="104934"/>
                </a:lnTo>
                <a:close/>
              </a:path>
              <a:path w="181609" h="203835">
                <a:moveTo>
                  <a:pt x="91876" y="184378"/>
                </a:moveTo>
                <a:lnTo>
                  <a:pt x="115275" y="139768"/>
                </a:lnTo>
                <a:lnTo>
                  <a:pt x="116410" y="124444"/>
                </a:lnTo>
                <a:lnTo>
                  <a:pt x="114235" y="111525"/>
                </a:lnTo>
                <a:lnTo>
                  <a:pt x="107273" y="99566"/>
                </a:lnTo>
                <a:lnTo>
                  <a:pt x="101665" y="93843"/>
                </a:lnTo>
                <a:lnTo>
                  <a:pt x="93738" y="90933"/>
                </a:lnTo>
                <a:lnTo>
                  <a:pt x="127339" y="90933"/>
                </a:lnTo>
                <a:lnTo>
                  <a:pt x="133288" y="111665"/>
                </a:lnTo>
                <a:lnTo>
                  <a:pt x="138278" y="128599"/>
                </a:lnTo>
                <a:lnTo>
                  <a:pt x="142376" y="142263"/>
                </a:lnTo>
                <a:lnTo>
                  <a:pt x="144868" y="150481"/>
                </a:lnTo>
                <a:lnTo>
                  <a:pt x="97260" y="181834"/>
                </a:lnTo>
                <a:lnTo>
                  <a:pt x="98845" y="183569"/>
                </a:lnTo>
                <a:lnTo>
                  <a:pt x="91876" y="184378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52800" y="4983104"/>
            <a:ext cx="32384" cy="52705"/>
          </a:xfrm>
          <a:custGeom>
            <a:avLst/>
            <a:gdLst/>
            <a:ahLst/>
            <a:cxnLst/>
            <a:rect l="l" t="t" r="r" b="b"/>
            <a:pathLst>
              <a:path w="32384" h="52704">
                <a:moveTo>
                  <a:pt x="10247" y="52316"/>
                </a:moveTo>
                <a:lnTo>
                  <a:pt x="6374" y="51432"/>
                </a:lnTo>
                <a:lnTo>
                  <a:pt x="0" y="45299"/>
                </a:lnTo>
                <a:lnTo>
                  <a:pt x="872" y="38854"/>
                </a:lnTo>
                <a:lnTo>
                  <a:pt x="893" y="26858"/>
                </a:lnTo>
                <a:lnTo>
                  <a:pt x="27209" y="0"/>
                </a:lnTo>
                <a:lnTo>
                  <a:pt x="30955" y="37388"/>
                </a:lnTo>
                <a:lnTo>
                  <a:pt x="31763" y="42454"/>
                </a:lnTo>
                <a:lnTo>
                  <a:pt x="25581" y="49352"/>
                </a:lnTo>
                <a:lnTo>
                  <a:pt x="21356" y="51130"/>
                </a:lnTo>
                <a:lnTo>
                  <a:pt x="10247" y="5231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322593" y="4982533"/>
            <a:ext cx="31750" cy="52069"/>
          </a:xfrm>
          <a:custGeom>
            <a:avLst/>
            <a:gdLst/>
            <a:ahLst/>
            <a:cxnLst/>
            <a:rect l="l" t="t" r="r" b="b"/>
            <a:pathLst>
              <a:path w="31750" h="52070">
                <a:moveTo>
                  <a:pt x="23016" y="51906"/>
                </a:moveTo>
                <a:lnTo>
                  <a:pt x="18196" y="51906"/>
                </a:lnTo>
                <a:lnTo>
                  <a:pt x="17185" y="51874"/>
                </a:lnTo>
                <a:lnTo>
                  <a:pt x="10407" y="51152"/>
                </a:lnTo>
                <a:lnTo>
                  <a:pt x="6182" y="49362"/>
                </a:lnTo>
                <a:lnTo>
                  <a:pt x="0" y="42443"/>
                </a:lnTo>
                <a:lnTo>
                  <a:pt x="798" y="37248"/>
                </a:lnTo>
                <a:lnTo>
                  <a:pt x="4554" y="0"/>
                </a:lnTo>
                <a:lnTo>
                  <a:pt x="30869" y="26837"/>
                </a:lnTo>
                <a:lnTo>
                  <a:pt x="30891" y="38800"/>
                </a:lnTo>
                <a:lnTo>
                  <a:pt x="31742" y="45310"/>
                </a:lnTo>
                <a:lnTo>
                  <a:pt x="27837" y="49104"/>
                </a:lnTo>
                <a:lnTo>
                  <a:pt x="25836" y="50979"/>
                </a:lnTo>
                <a:lnTo>
                  <a:pt x="23016" y="51906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307728" y="4774799"/>
            <a:ext cx="172720" cy="205104"/>
          </a:xfrm>
          <a:custGeom>
            <a:avLst/>
            <a:gdLst/>
            <a:ahLst/>
            <a:cxnLst/>
            <a:rect l="l" t="t" r="r" b="b"/>
            <a:pathLst>
              <a:path w="172720" h="205104">
                <a:moveTo>
                  <a:pt x="5160" y="110527"/>
                </a:moveTo>
                <a:lnTo>
                  <a:pt x="3905" y="110226"/>
                </a:lnTo>
                <a:lnTo>
                  <a:pt x="1362" y="109568"/>
                </a:lnTo>
                <a:lnTo>
                  <a:pt x="180" y="105666"/>
                </a:lnTo>
                <a:lnTo>
                  <a:pt x="0" y="104567"/>
                </a:lnTo>
                <a:lnTo>
                  <a:pt x="2292" y="93053"/>
                </a:lnTo>
                <a:lnTo>
                  <a:pt x="19034" y="65665"/>
                </a:lnTo>
                <a:lnTo>
                  <a:pt x="64950" y="31587"/>
                </a:lnTo>
                <a:lnTo>
                  <a:pt x="154764" y="0"/>
                </a:lnTo>
                <a:lnTo>
                  <a:pt x="156148" y="5248"/>
                </a:lnTo>
                <a:lnTo>
                  <a:pt x="156861" y="12157"/>
                </a:lnTo>
                <a:lnTo>
                  <a:pt x="153190" y="15919"/>
                </a:lnTo>
                <a:lnTo>
                  <a:pt x="140612" y="23927"/>
                </a:lnTo>
                <a:lnTo>
                  <a:pt x="127282" y="32602"/>
                </a:lnTo>
                <a:lnTo>
                  <a:pt x="118908" y="38690"/>
                </a:lnTo>
                <a:lnTo>
                  <a:pt x="114833" y="42905"/>
                </a:lnTo>
                <a:lnTo>
                  <a:pt x="114403" y="45967"/>
                </a:lnTo>
                <a:lnTo>
                  <a:pt x="120164" y="59099"/>
                </a:lnTo>
                <a:lnTo>
                  <a:pt x="125868" y="71879"/>
                </a:lnTo>
                <a:lnTo>
                  <a:pt x="132092" y="85656"/>
                </a:lnTo>
                <a:lnTo>
                  <a:pt x="39457" y="85656"/>
                </a:lnTo>
                <a:lnTo>
                  <a:pt x="33785" y="88234"/>
                </a:lnTo>
                <a:lnTo>
                  <a:pt x="26222" y="93983"/>
                </a:lnTo>
                <a:lnTo>
                  <a:pt x="16280" y="103209"/>
                </a:lnTo>
                <a:lnTo>
                  <a:pt x="8864" y="110473"/>
                </a:lnTo>
                <a:lnTo>
                  <a:pt x="5160" y="110527"/>
                </a:lnTo>
                <a:close/>
              </a:path>
              <a:path w="172720" h="205104">
                <a:moveTo>
                  <a:pt x="73902" y="176025"/>
                </a:moveTo>
                <a:lnTo>
                  <a:pt x="32881" y="150901"/>
                </a:lnTo>
                <a:lnTo>
                  <a:pt x="48151" y="93983"/>
                </a:lnTo>
                <a:lnTo>
                  <a:pt x="48257" y="93053"/>
                </a:lnTo>
                <a:lnTo>
                  <a:pt x="47842" y="87732"/>
                </a:lnTo>
                <a:lnTo>
                  <a:pt x="43724" y="85943"/>
                </a:lnTo>
                <a:lnTo>
                  <a:pt x="39457" y="85656"/>
                </a:lnTo>
                <a:lnTo>
                  <a:pt x="132092" y="85656"/>
                </a:lnTo>
                <a:lnTo>
                  <a:pt x="135819" y="93865"/>
                </a:lnTo>
                <a:lnTo>
                  <a:pt x="82192" y="93865"/>
                </a:lnTo>
                <a:lnTo>
                  <a:pt x="74264" y="96775"/>
                </a:lnTo>
                <a:lnTo>
                  <a:pt x="68688" y="102498"/>
                </a:lnTo>
                <a:lnTo>
                  <a:pt x="61708" y="114456"/>
                </a:lnTo>
                <a:lnTo>
                  <a:pt x="59523" y="127367"/>
                </a:lnTo>
                <a:lnTo>
                  <a:pt x="59913" y="137874"/>
                </a:lnTo>
                <a:lnTo>
                  <a:pt x="60654" y="142624"/>
                </a:lnTo>
                <a:lnTo>
                  <a:pt x="63022" y="152732"/>
                </a:lnTo>
                <a:lnTo>
                  <a:pt x="66101" y="161612"/>
                </a:lnTo>
                <a:lnTo>
                  <a:pt x="69769" y="169348"/>
                </a:lnTo>
                <a:lnTo>
                  <a:pt x="73902" y="176025"/>
                </a:lnTo>
                <a:close/>
              </a:path>
              <a:path w="172720" h="205104">
                <a:moveTo>
                  <a:pt x="164756" y="204759"/>
                </a:moveTo>
                <a:lnTo>
                  <a:pt x="139069" y="191028"/>
                </a:lnTo>
                <a:lnTo>
                  <a:pt x="143023" y="183935"/>
                </a:lnTo>
                <a:lnTo>
                  <a:pt x="145306" y="175269"/>
                </a:lnTo>
                <a:lnTo>
                  <a:pt x="133800" y="123859"/>
                </a:lnTo>
                <a:lnTo>
                  <a:pt x="100833" y="96543"/>
                </a:lnTo>
                <a:lnTo>
                  <a:pt x="92269" y="93865"/>
                </a:lnTo>
                <a:lnTo>
                  <a:pt x="135819" y="93865"/>
                </a:lnTo>
                <a:lnTo>
                  <a:pt x="153428" y="133063"/>
                </a:lnTo>
                <a:lnTo>
                  <a:pt x="166085" y="164381"/>
                </a:lnTo>
                <a:lnTo>
                  <a:pt x="172483" y="187956"/>
                </a:lnTo>
                <a:lnTo>
                  <a:pt x="170088" y="201224"/>
                </a:lnTo>
                <a:lnTo>
                  <a:pt x="167555" y="203627"/>
                </a:lnTo>
                <a:lnTo>
                  <a:pt x="164756" y="20475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74709" y="4763870"/>
            <a:ext cx="260350" cy="196215"/>
          </a:xfrm>
          <a:custGeom>
            <a:avLst/>
            <a:gdLst/>
            <a:ahLst/>
            <a:cxnLst/>
            <a:rect l="l" t="t" r="r" b="b"/>
            <a:pathLst>
              <a:path w="260350" h="196214">
                <a:moveTo>
                  <a:pt x="77276" y="195878"/>
                </a:moveTo>
                <a:lnTo>
                  <a:pt x="65006" y="195878"/>
                </a:lnTo>
                <a:lnTo>
                  <a:pt x="58228" y="182556"/>
                </a:lnTo>
                <a:lnTo>
                  <a:pt x="56174" y="177200"/>
                </a:lnTo>
                <a:lnTo>
                  <a:pt x="60332" y="154038"/>
                </a:lnTo>
                <a:lnTo>
                  <a:pt x="67371" y="111388"/>
                </a:lnTo>
                <a:lnTo>
                  <a:pt x="73209" y="67653"/>
                </a:lnTo>
                <a:lnTo>
                  <a:pt x="73764" y="41236"/>
                </a:lnTo>
                <a:lnTo>
                  <a:pt x="66656" y="30935"/>
                </a:lnTo>
                <a:lnTo>
                  <a:pt x="54195" y="25347"/>
                </a:lnTo>
                <a:lnTo>
                  <a:pt x="37991" y="22891"/>
                </a:lnTo>
                <a:lnTo>
                  <a:pt x="19654" y="21987"/>
                </a:lnTo>
                <a:lnTo>
                  <a:pt x="11332" y="21717"/>
                </a:lnTo>
                <a:lnTo>
                  <a:pt x="5544" y="19885"/>
                </a:lnTo>
                <a:lnTo>
                  <a:pt x="308" y="14183"/>
                </a:lnTo>
                <a:lnTo>
                  <a:pt x="84" y="12437"/>
                </a:lnTo>
                <a:lnTo>
                  <a:pt x="0" y="10055"/>
                </a:lnTo>
                <a:lnTo>
                  <a:pt x="15516" y="7752"/>
                </a:lnTo>
                <a:lnTo>
                  <a:pt x="44533" y="4377"/>
                </a:lnTo>
                <a:lnTo>
                  <a:pt x="84283" y="1327"/>
                </a:lnTo>
                <a:lnTo>
                  <a:pt x="132003" y="0"/>
                </a:lnTo>
                <a:lnTo>
                  <a:pt x="164489" y="651"/>
                </a:lnTo>
                <a:lnTo>
                  <a:pt x="195807" y="2597"/>
                </a:lnTo>
                <a:lnTo>
                  <a:pt x="225849" y="5829"/>
                </a:lnTo>
                <a:lnTo>
                  <a:pt x="254504" y="10336"/>
                </a:lnTo>
                <a:lnTo>
                  <a:pt x="260229" y="12437"/>
                </a:lnTo>
                <a:lnTo>
                  <a:pt x="256460" y="17507"/>
                </a:lnTo>
                <a:lnTo>
                  <a:pt x="251611" y="20354"/>
                </a:lnTo>
                <a:lnTo>
                  <a:pt x="243803" y="21907"/>
                </a:lnTo>
                <a:lnTo>
                  <a:pt x="231157" y="23097"/>
                </a:lnTo>
                <a:lnTo>
                  <a:pt x="225113" y="23582"/>
                </a:lnTo>
                <a:lnTo>
                  <a:pt x="221548" y="23916"/>
                </a:lnTo>
                <a:lnTo>
                  <a:pt x="185602" y="40471"/>
                </a:lnTo>
                <a:lnTo>
                  <a:pt x="185581" y="41236"/>
                </a:lnTo>
                <a:lnTo>
                  <a:pt x="195218" y="111390"/>
                </a:lnTo>
                <a:lnTo>
                  <a:pt x="128193" y="111390"/>
                </a:lnTo>
                <a:lnTo>
                  <a:pt x="98717" y="154447"/>
                </a:lnTo>
                <a:lnTo>
                  <a:pt x="96123" y="161062"/>
                </a:lnTo>
                <a:lnTo>
                  <a:pt x="93478" y="167607"/>
                </a:lnTo>
                <a:lnTo>
                  <a:pt x="90779" y="173902"/>
                </a:lnTo>
                <a:lnTo>
                  <a:pt x="88023" y="179765"/>
                </a:lnTo>
                <a:lnTo>
                  <a:pt x="82788" y="190144"/>
                </a:lnTo>
                <a:lnTo>
                  <a:pt x="77276" y="195878"/>
                </a:lnTo>
                <a:close/>
              </a:path>
              <a:path w="260350" h="196214">
                <a:moveTo>
                  <a:pt x="188369" y="195943"/>
                </a:moveTo>
                <a:lnTo>
                  <a:pt x="173748" y="195943"/>
                </a:lnTo>
                <a:lnTo>
                  <a:pt x="169300" y="178515"/>
                </a:lnTo>
                <a:lnTo>
                  <a:pt x="155469" y="142923"/>
                </a:lnTo>
                <a:lnTo>
                  <a:pt x="144266" y="122638"/>
                </a:lnTo>
                <a:lnTo>
                  <a:pt x="135303" y="113510"/>
                </a:lnTo>
                <a:lnTo>
                  <a:pt x="128193" y="111390"/>
                </a:lnTo>
                <a:lnTo>
                  <a:pt x="195218" y="111390"/>
                </a:lnTo>
                <a:lnTo>
                  <a:pt x="204439" y="178515"/>
                </a:lnTo>
                <a:lnTo>
                  <a:pt x="204565" y="179075"/>
                </a:lnTo>
                <a:lnTo>
                  <a:pt x="206087" y="183774"/>
                </a:lnTo>
                <a:lnTo>
                  <a:pt x="201245" y="191470"/>
                </a:lnTo>
                <a:lnTo>
                  <a:pt x="197255" y="193873"/>
                </a:lnTo>
                <a:lnTo>
                  <a:pt x="189901" y="195738"/>
                </a:lnTo>
                <a:lnTo>
                  <a:pt x="188369" y="195943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62669" y="4675868"/>
            <a:ext cx="85203" cy="7282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02091" y="4894197"/>
            <a:ext cx="295910" cy="332740"/>
          </a:xfrm>
          <a:custGeom>
            <a:avLst/>
            <a:gdLst/>
            <a:ahLst/>
            <a:cxnLst/>
            <a:rect l="l" t="t" r="r" b="b"/>
            <a:pathLst>
              <a:path w="295909" h="332739">
                <a:moveTo>
                  <a:pt x="48850" y="274719"/>
                </a:moveTo>
                <a:lnTo>
                  <a:pt x="38752" y="268834"/>
                </a:lnTo>
                <a:lnTo>
                  <a:pt x="36581" y="263865"/>
                </a:lnTo>
                <a:lnTo>
                  <a:pt x="36581" y="256515"/>
                </a:lnTo>
                <a:lnTo>
                  <a:pt x="41104" y="224424"/>
                </a:lnTo>
                <a:lnTo>
                  <a:pt x="51078" y="179446"/>
                </a:lnTo>
                <a:lnTo>
                  <a:pt x="61243" y="138687"/>
                </a:lnTo>
                <a:lnTo>
                  <a:pt x="65823" y="121219"/>
                </a:lnTo>
                <a:lnTo>
                  <a:pt x="65415" y="118747"/>
                </a:lnTo>
                <a:lnTo>
                  <a:pt x="62090" y="112240"/>
                </a:lnTo>
                <a:lnTo>
                  <a:pt x="53175" y="100177"/>
                </a:lnTo>
                <a:lnTo>
                  <a:pt x="35996" y="81039"/>
                </a:lnTo>
                <a:lnTo>
                  <a:pt x="16608" y="58150"/>
                </a:lnTo>
                <a:lnTo>
                  <a:pt x="4709" y="37516"/>
                </a:lnTo>
                <a:lnTo>
                  <a:pt x="0" y="18383"/>
                </a:lnTo>
                <a:lnTo>
                  <a:pt x="2178" y="0"/>
                </a:lnTo>
                <a:lnTo>
                  <a:pt x="3221" y="0"/>
                </a:lnTo>
                <a:lnTo>
                  <a:pt x="11034" y="22885"/>
                </a:lnTo>
                <a:lnTo>
                  <a:pt x="28345" y="42151"/>
                </a:lnTo>
                <a:lnTo>
                  <a:pt x="105823" y="87073"/>
                </a:lnTo>
                <a:lnTo>
                  <a:pt x="164056" y="102609"/>
                </a:lnTo>
                <a:lnTo>
                  <a:pt x="221419" y="110798"/>
                </a:lnTo>
                <a:lnTo>
                  <a:pt x="268420" y="113977"/>
                </a:lnTo>
                <a:lnTo>
                  <a:pt x="295565" y="114483"/>
                </a:lnTo>
                <a:lnTo>
                  <a:pt x="294722" y="118747"/>
                </a:lnTo>
                <a:lnTo>
                  <a:pt x="271146" y="139033"/>
                </a:lnTo>
                <a:lnTo>
                  <a:pt x="227546" y="139033"/>
                </a:lnTo>
                <a:lnTo>
                  <a:pt x="203390" y="140206"/>
                </a:lnTo>
                <a:lnTo>
                  <a:pt x="186927" y="143377"/>
                </a:lnTo>
                <a:lnTo>
                  <a:pt x="178225" y="148541"/>
                </a:lnTo>
                <a:lnTo>
                  <a:pt x="175978" y="174844"/>
                </a:lnTo>
                <a:lnTo>
                  <a:pt x="177317" y="210762"/>
                </a:lnTo>
                <a:lnTo>
                  <a:pt x="103620" y="210762"/>
                </a:lnTo>
                <a:lnTo>
                  <a:pt x="96879" y="212848"/>
                </a:lnTo>
                <a:lnTo>
                  <a:pt x="87849" y="221436"/>
                </a:lnTo>
                <a:lnTo>
                  <a:pt x="75839" y="240022"/>
                </a:lnTo>
                <a:lnTo>
                  <a:pt x="60162" y="272099"/>
                </a:lnTo>
                <a:lnTo>
                  <a:pt x="57246" y="272886"/>
                </a:lnTo>
                <a:lnTo>
                  <a:pt x="48850" y="274719"/>
                </a:lnTo>
                <a:close/>
              </a:path>
              <a:path w="295909" h="332739">
                <a:moveTo>
                  <a:pt x="259322" y="139865"/>
                </a:moveTo>
                <a:lnTo>
                  <a:pt x="227546" y="139033"/>
                </a:lnTo>
                <a:lnTo>
                  <a:pt x="271146" y="139033"/>
                </a:lnTo>
                <a:lnTo>
                  <a:pt x="266648" y="139775"/>
                </a:lnTo>
                <a:lnTo>
                  <a:pt x="259322" y="139865"/>
                </a:lnTo>
                <a:close/>
              </a:path>
              <a:path w="295909" h="332739">
                <a:moveTo>
                  <a:pt x="166935" y="332187"/>
                </a:moveTo>
                <a:lnTo>
                  <a:pt x="135811" y="295373"/>
                </a:lnTo>
                <a:lnTo>
                  <a:pt x="128648" y="264792"/>
                </a:lnTo>
                <a:lnTo>
                  <a:pt x="124164" y="244498"/>
                </a:lnTo>
                <a:lnTo>
                  <a:pt x="119184" y="227508"/>
                </a:lnTo>
                <a:lnTo>
                  <a:pt x="112913" y="215664"/>
                </a:lnTo>
                <a:lnTo>
                  <a:pt x="104557" y="210805"/>
                </a:lnTo>
                <a:lnTo>
                  <a:pt x="103620" y="210762"/>
                </a:lnTo>
                <a:lnTo>
                  <a:pt x="177317" y="210762"/>
                </a:lnTo>
                <a:lnTo>
                  <a:pt x="177895" y="226274"/>
                </a:lnTo>
                <a:lnTo>
                  <a:pt x="181544" y="281354"/>
                </a:lnTo>
                <a:lnTo>
                  <a:pt x="184493" y="318606"/>
                </a:lnTo>
                <a:lnTo>
                  <a:pt x="183120" y="321010"/>
                </a:lnTo>
                <a:lnTo>
                  <a:pt x="176470" y="331594"/>
                </a:lnTo>
                <a:lnTo>
                  <a:pt x="166935" y="33218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372406" y="4873126"/>
            <a:ext cx="76073" cy="9912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609925" y="4894229"/>
            <a:ext cx="295910" cy="332740"/>
          </a:xfrm>
          <a:custGeom>
            <a:avLst/>
            <a:gdLst/>
            <a:ahLst/>
            <a:cxnLst/>
            <a:rect l="l" t="t" r="r" b="b"/>
            <a:pathLst>
              <a:path w="295909" h="332739">
                <a:moveTo>
                  <a:pt x="36254" y="139865"/>
                </a:moveTo>
                <a:lnTo>
                  <a:pt x="18654" y="137524"/>
                </a:lnTo>
                <a:lnTo>
                  <a:pt x="7847" y="130367"/>
                </a:lnTo>
                <a:lnTo>
                  <a:pt x="2181" y="121613"/>
                </a:lnTo>
                <a:lnTo>
                  <a:pt x="0" y="114483"/>
                </a:lnTo>
                <a:lnTo>
                  <a:pt x="27116" y="113960"/>
                </a:lnTo>
                <a:lnTo>
                  <a:pt x="74115" y="110779"/>
                </a:lnTo>
                <a:lnTo>
                  <a:pt x="131492" y="102597"/>
                </a:lnTo>
                <a:lnTo>
                  <a:pt x="189746" y="87069"/>
                </a:lnTo>
                <a:lnTo>
                  <a:pt x="239372" y="61854"/>
                </a:lnTo>
                <a:lnTo>
                  <a:pt x="284546" y="22885"/>
                </a:lnTo>
                <a:lnTo>
                  <a:pt x="292376" y="0"/>
                </a:lnTo>
                <a:lnTo>
                  <a:pt x="293387" y="0"/>
                </a:lnTo>
                <a:lnTo>
                  <a:pt x="278961" y="58150"/>
                </a:lnTo>
                <a:lnTo>
                  <a:pt x="242395" y="100180"/>
                </a:lnTo>
                <a:lnTo>
                  <a:pt x="233481" y="112261"/>
                </a:lnTo>
                <a:lnTo>
                  <a:pt x="230168" y="118819"/>
                </a:lnTo>
                <a:lnTo>
                  <a:pt x="229785" y="121391"/>
                </a:lnTo>
                <a:lnTo>
                  <a:pt x="234432" y="139033"/>
                </a:lnTo>
                <a:lnTo>
                  <a:pt x="68024" y="139033"/>
                </a:lnTo>
                <a:lnTo>
                  <a:pt x="36254" y="139865"/>
                </a:lnTo>
                <a:close/>
              </a:path>
              <a:path w="295909" h="332739">
                <a:moveTo>
                  <a:pt x="128630" y="332187"/>
                </a:moveTo>
                <a:lnTo>
                  <a:pt x="119095" y="331594"/>
                </a:lnTo>
                <a:lnTo>
                  <a:pt x="112476" y="321010"/>
                </a:lnTo>
                <a:lnTo>
                  <a:pt x="111072" y="318606"/>
                </a:lnTo>
                <a:lnTo>
                  <a:pt x="114079" y="280522"/>
                </a:lnTo>
                <a:lnTo>
                  <a:pt x="117681" y="226274"/>
                </a:lnTo>
                <a:lnTo>
                  <a:pt x="119609" y="174844"/>
                </a:lnTo>
                <a:lnTo>
                  <a:pt x="92180" y="140206"/>
                </a:lnTo>
                <a:lnTo>
                  <a:pt x="68024" y="139033"/>
                </a:lnTo>
                <a:lnTo>
                  <a:pt x="234432" y="139033"/>
                </a:lnTo>
                <a:lnTo>
                  <a:pt x="244519" y="179467"/>
                </a:lnTo>
                <a:lnTo>
                  <a:pt x="251466" y="210805"/>
                </a:lnTo>
                <a:lnTo>
                  <a:pt x="191040" y="210805"/>
                </a:lnTo>
                <a:lnTo>
                  <a:pt x="182685" y="215664"/>
                </a:lnTo>
                <a:lnTo>
                  <a:pt x="176415" y="227508"/>
                </a:lnTo>
                <a:lnTo>
                  <a:pt x="171433" y="244498"/>
                </a:lnTo>
                <a:lnTo>
                  <a:pt x="166938" y="264792"/>
                </a:lnTo>
                <a:lnTo>
                  <a:pt x="163522" y="280522"/>
                </a:lnTo>
                <a:lnTo>
                  <a:pt x="159776" y="295373"/>
                </a:lnTo>
                <a:lnTo>
                  <a:pt x="139190" y="328937"/>
                </a:lnTo>
                <a:lnTo>
                  <a:pt x="133843" y="331549"/>
                </a:lnTo>
                <a:lnTo>
                  <a:pt x="128630" y="332187"/>
                </a:lnTo>
                <a:close/>
              </a:path>
              <a:path w="295909" h="332739">
                <a:moveTo>
                  <a:pt x="246715" y="274719"/>
                </a:moveTo>
                <a:lnTo>
                  <a:pt x="238319" y="272886"/>
                </a:lnTo>
                <a:lnTo>
                  <a:pt x="235414" y="272099"/>
                </a:lnTo>
                <a:lnTo>
                  <a:pt x="219188" y="239039"/>
                </a:lnTo>
                <a:lnTo>
                  <a:pt x="206890" y="220427"/>
                </a:lnTo>
                <a:lnTo>
                  <a:pt x="197761" y="212328"/>
                </a:lnTo>
                <a:lnTo>
                  <a:pt x="191040" y="210805"/>
                </a:lnTo>
                <a:lnTo>
                  <a:pt x="251466" y="210805"/>
                </a:lnTo>
                <a:lnTo>
                  <a:pt x="254486" y="224427"/>
                </a:lnTo>
                <a:lnTo>
                  <a:pt x="259005" y="256515"/>
                </a:lnTo>
                <a:lnTo>
                  <a:pt x="259005" y="263865"/>
                </a:lnTo>
                <a:lnTo>
                  <a:pt x="256813" y="268834"/>
                </a:lnTo>
                <a:lnTo>
                  <a:pt x="246715" y="2747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59119" y="4873072"/>
            <a:ext cx="76070" cy="9908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931640" y="3361843"/>
            <a:ext cx="179697" cy="223685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145910" y="3262050"/>
            <a:ext cx="179705" cy="323850"/>
          </a:xfrm>
          <a:custGeom>
            <a:avLst/>
            <a:gdLst/>
            <a:ahLst/>
            <a:cxnLst/>
            <a:rect l="l" t="t" r="r" b="b"/>
            <a:pathLst>
              <a:path w="179704" h="323850">
                <a:moveTo>
                  <a:pt x="179686" y="124657"/>
                </a:moveTo>
                <a:lnTo>
                  <a:pt x="0" y="124657"/>
                </a:lnTo>
                <a:lnTo>
                  <a:pt x="89843" y="0"/>
                </a:lnTo>
                <a:lnTo>
                  <a:pt x="179686" y="124657"/>
                </a:lnTo>
                <a:close/>
              </a:path>
              <a:path w="179704" h="323850">
                <a:moveTo>
                  <a:pt x="135749" y="323510"/>
                </a:moveTo>
                <a:lnTo>
                  <a:pt x="43947" y="323510"/>
                </a:lnTo>
                <a:lnTo>
                  <a:pt x="43947" y="124657"/>
                </a:lnTo>
                <a:lnTo>
                  <a:pt x="135749" y="124657"/>
                </a:lnTo>
                <a:lnTo>
                  <a:pt x="135749" y="323510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60191" y="3162203"/>
            <a:ext cx="179705" cy="423545"/>
          </a:xfrm>
          <a:custGeom>
            <a:avLst/>
            <a:gdLst/>
            <a:ahLst/>
            <a:cxnLst/>
            <a:rect l="l" t="t" r="r" b="b"/>
            <a:pathLst>
              <a:path w="179704" h="423545">
                <a:moveTo>
                  <a:pt x="179686" y="124657"/>
                </a:moveTo>
                <a:lnTo>
                  <a:pt x="0" y="124657"/>
                </a:lnTo>
                <a:lnTo>
                  <a:pt x="89843" y="0"/>
                </a:lnTo>
                <a:lnTo>
                  <a:pt x="179686" y="124657"/>
                </a:lnTo>
                <a:close/>
              </a:path>
              <a:path w="179704" h="423545">
                <a:moveTo>
                  <a:pt x="135738" y="423357"/>
                </a:moveTo>
                <a:lnTo>
                  <a:pt x="43937" y="423357"/>
                </a:lnTo>
                <a:lnTo>
                  <a:pt x="43937" y="124657"/>
                </a:lnTo>
                <a:lnTo>
                  <a:pt x="135738" y="124657"/>
                </a:lnTo>
                <a:lnTo>
                  <a:pt x="135738" y="423357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170705" y="4591264"/>
            <a:ext cx="731520" cy="726440"/>
          </a:xfrm>
          <a:custGeom>
            <a:avLst/>
            <a:gdLst/>
            <a:ahLst/>
            <a:cxnLst/>
            <a:rect l="l" t="t" r="r" b="b"/>
            <a:pathLst>
              <a:path w="731520" h="726439">
                <a:moveTo>
                  <a:pt x="446603" y="405129"/>
                </a:moveTo>
                <a:lnTo>
                  <a:pt x="284543" y="405129"/>
                </a:lnTo>
                <a:lnTo>
                  <a:pt x="277469" y="403859"/>
                </a:lnTo>
                <a:lnTo>
                  <a:pt x="270397" y="401319"/>
                </a:lnTo>
                <a:lnTo>
                  <a:pt x="262464" y="396239"/>
                </a:lnTo>
                <a:lnTo>
                  <a:pt x="257303" y="393699"/>
                </a:lnTo>
                <a:lnTo>
                  <a:pt x="254387" y="388619"/>
                </a:lnTo>
                <a:lnTo>
                  <a:pt x="254089" y="380999"/>
                </a:lnTo>
                <a:lnTo>
                  <a:pt x="251639" y="334009"/>
                </a:lnTo>
                <a:lnTo>
                  <a:pt x="249386" y="273049"/>
                </a:lnTo>
                <a:lnTo>
                  <a:pt x="251258" y="212089"/>
                </a:lnTo>
                <a:lnTo>
                  <a:pt x="261187" y="170179"/>
                </a:lnTo>
                <a:lnTo>
                  <a:pt x="321075" y="138429"/>
                </a:lnTo>
                <a:lnTo>
                  <a:pt x="328598" y="134619"/>
                </a:lnTo>
                <a:lnTo>
                  <a:pt x="336547" y="129539"/>
                </a:lnTo>
                <a:lnTo>
                  <a:pt x="339740" y="121919"/>
                </a:lnTo>
                <a:lnTo>
                  <a:pt x="334843" y="115569"/>
                </a:lnTo>
                <a:lnTo>
                  <a:pt x="330399" y="109219"/>
                </a:lnTo>
                <a:lnTo>
                  <a:pt x="326766" y="101599"/>
                </a:lnTo>
                <a:lnTo>
                  <a:pt x="324299" y="93979"/>
                </a:lnTo>
                <a:lnTo>
                  <a:pt x="320958" y="92709"/>
                </a:lnTo>
                <a:lnTo>
                  <a:pt x="318353" y="83819"/>
                </a:lnTo>
                <a:lnTo>
                  <a:pt x="316548" y="76199"/>
                </a:lnTo>
                <a:lnTo>
                  <a:pt x="315608" y="67309"/>
                </a:lnTo>
                <a:lnTo>
                  <a:pt x="315595" y="58419"/>
                </a:lnTo>
                <a:lnTo>
                  <a:pt x="318085" y="57149"/>
                </a:lnTo>
                <a:lnTo>
                  <a:pt x="317787" y="52069"/>
                </a:lnTo>
                <a:lnTo>
                  <a:pt x="317723" y="46989"/>
                </a:lnTo>
                <a:lnTo>
                  <a:pt x="317957" y="43179"/>
                </a:lnTo>
                <a:lnTo>
                  <a:pt x="318170" y="38099"/>
                </a:lnTo>
                <a:lnTo>
                  <a:pt x="349706" y="1269"/>
                </a:lnTo>
                <a:lnTo>
                  <a:pt x="365576" y="0"/>
                </a:lnTo>
                <a:lnTo>
                  <a:pt x="381447" y="1269"/>
                </a:lnTo>
                <a:lnTo>
                  <a:pt x="410716" y="26669"/>
                </a:lnTo>
                <a:lnTo>
                  <a:pt x="413195" y="43179"/>
                </a:lnTo>
                <a:lnTo>
                  <a:pt x="413419" y="46989"/>
                </a:lnTo>
                <a:lnTo>
                  <a:pt x="413366" y="52069"/>
                </a:lnTo>
                <a:lnTo>
                  <a:pt x="413068" y="57149"/>
                </a:lnTo>
                <a:lnTo>
                  <a:pt x="415558" y="58419"/>
                </a:lnTo>
                <a:lnTo>
                  <a:pt x="406843" y="93979"/>
                </a:lnTo>
                <a:lnTo>
                  <a:pt x="404381" y="101599"/>
                </a:lnTo>
                <a:lnTo>
                  <a:pt x="400748" y="109219"/>
                </a:lnTo>
                <a:lnTo>
                  <a:pt x="396305" y="115569"/>
                </a:lnTo>
                <a:lnTo>
                  <a:pt x="391413" y="121919"/>
                </a:lnTo>
                <a:lnTo>
                  <a:pt x="394605" y="129539"/>
                </a:lnTo>
                <a:lnTo>
                  <a:pt x="402554" y="134619"/>
                </a:lnTo>
                <a:lnTo>
                  <a:pt x="410078" y="138429"/>
                </a:lnTo>
                <a:lnTo>
                  <a:pt x="448181" y="153669"/>
                </a:lnTo>
                <a:lnTo>
                  <a:pt x="460187" y="160019"/>
                </a:lnTo>
                <a:lnTo>
                  <a:pt x="479890" y="212089"/>
                </a:lnTo>
                <a:lnTo>
                  <a:pt x="481766" y="273049"/>
                </a:lnTo>
                <a:lnTo>
                  <a:pt x="479513" y="334009"/>
                </a:lnTo>
                <a:lnTo>
                  <a:pt x="477064" y="380999"/>
                </a:lnTo>
                <a:lnTo>
                  <a:pt x="476766" y="388619"/>
                </a:lnTo>
                <a:lnTo>
                  <a:pt x="473850" y="393699"/>
                </a:lnTo>
                <a:lnTo>
                  <a:pt x="468678" y="396239"/>
                </a:lnTo>
                <a:lnTo>
                  <a:pt x="460745" y="401319"/>
                </a:lnTo>
                <a:lnTo>
                  <a:pt x="453674" y="403859"/>
                </a:lnTo>
                <a:lnTo>
                  <a:pt x="446603" y="405129"/>
                </a:lnTo>
                <a:close/>
              </a:path>
              <a:path w="731520" h="726439">
                <a:moveTo>
                  <a:pt x="79787" y="346709"/>
                </a:moveTo>
                <a:lnTo>
                  <a:pt x="75541" y="344169"/>
                </a:lnTo>
                <a:lnTo>
                  <a:pt x="68454" y="340359"/>
                </a:lnTo>
                <a:lnTo>
                  <a:pt x="65283" y="339089"/>
                </a:lnTo>
                <a:lnTo>
                  <a:pt x="63485" y="335279"/>
                </a:lnTo>
                <a:lnTo>
                  <a:pt x="63304" y="331469"/>
                </a:lnTo>
                <a:lnTo>
                  <a:pt x="61801" y="302259"/>
                </a:lnTo>
                <a:lnTo>
                  <a:pt x="60419" y="264159"/>
                </a:lnTo>
                <a:lnTo>
                  <a:pt x="67677" y="201929"/>
                </a:lnTo>
                <a:lnTo>
                  <a:pt x="73679" y="195579"/>
                </a:lnTo>
                <a:lnTo>
                  <a:pt x="81050" y="191769"/>
                </a:lnTo>
                <a:lnTo>
                  <a:pt x="88869" y="187959"/>
                </a:lnTo>
                <a:lnTo>
                  <a:pt x="104442" y="181609"/>
                </a:lnTo>
                <a:lnTo>
                  <a:pt x="109061" y="180339"/>
                </a:lnTo>
                <a:lnTo>
                  <a:pt x="113945" y="176529"/>
                </a:lnTo>
                <a:lnTo>
                  <a:pt x="115914" y="171449"/>
                </a:lnTo>
                <a:lnTo>
                  <a:pt x="111817" y="167639"/>
                </a:lnTo>
                <a:lnTo>
                  <a:pt x="107879" y="160019"/>
                </a:lnTo>
                <a:lnTo>
                  <a:pt x="106432" y="154939"/>
                </a:lnTo>
                <a:lnTo>
                  <a:pt x="104379" y="153669"/>
                </a:lnTo>
                <a:lnTo>
                  <a:pt x="101942" y="147319"/>
                </a:lnTo>
                <a:lnTo>
                  <a:pt x="100697" y="139699"/>
                </a:lnTo>
                <a:lnTo>
                  <a:pt x="101080" y="133349"/>
                </a:lnTo>
                <a:lnTo>
                  <a:pt x="102612" y="132079"/>
                </a:lnTo>
                <a:lnTo>
                  <a:pt x="102431" y="129539"/>
                </a:lnTo>
                <a:lnTo>
                  <a:pt x="131781" y="96519"/>
                </a:lnTo>
                <a:lnTo>
                  <a:pt x="141529" y="97789"/>
                </a:lnTo>
                <a:lnTo>
                  <a:pt x="161160" y="125729"/>
                </a:lnTo>
                <a:lnTo>
                  <a:pt x="161138" y="129539"/>
                </a:lnTo>
                <a:lnTo>
                  <a:pt x="160947" y="132079"/>
                </a:lnTo>
                <a:lnTo>
                  <a:pt x="162469" y="133349"/>
                </a:lnTo>
                <a:lnTo>
                  <a:pt x="162862" y="139699"/>
                </a:lnTo>
                <a:lnTo>
                  <a:pt x="161628" y="147319"/>
                </a:lnTo>
                <a:lnTo>
                  <a:pt x="159180" y="153669"/>
                </a:lnTo>
                <a:lnTo>
                  <a:pt x="157127" y="154939"/>
                </a:lnTo>
                <a:lnTo>
                  <a:pt x="155690" y="160019"/>
                </a:lnTo>
                <a:lnTo>
                  <a:pt x="151742" y="167639"/>
                </a:lnTo>
                <a:lnTo>
                  <a:pt x="147645" y="171449"/>
                </a:lnTo>
                <a:lnTo>
                  <a:pt x="149614" y="176529"/>
                </a:lnTo>
                <a:lnTo>
                  <a:pt x="154488" y="180339"/>
                </a:lnTo>
                <a:lnTo>
                  <a:pt x="159117" y="181609"/>
                </a:lnTo>
                <a:lnTo>
                  <a:pt x="174699" y="187959"/>
                </a:lnTo>
                <a:lnTo>
                  <a:pt x="182519" y="191769"/>
                </a:lnTo>
                <a:lnTo>
                  <a:pt x="189891" y="195579"/>
                </a:lnTo>
                <a:lnTo>
                  <a:pt x="192551" y="196849"/>
                </a:lnTo>
                <a:lnTo>
                  <a:pt x="194232" y="198119"/>
                </a:lnTo>
                <a:lnTo>
                  <a:pt x="195892" y="201929"/>
                </a:lnTo>
                <a:lnTo>
                  <a:pt x="201991" y="227329"/>
                </a:lnTo>
                <a:lnTo>
                  <a:pt x="203140" y="264159"/>
                </a:lnTo>
                <a:lnTo>
                  <a:pt x="201754" y="302259"/>
                </a:lnTo>
                <a:lnTo>
                  <a:pt x="200064" y="335279"/>
                </a:lnTo>
                <a:lnTo>
                  <a:pt x="198276" y="339089"/>
                </a:lnTo>
                <a:lnTo>
                  <a:pt x="195105" y="340359"/>
                </a:lnTo>
                <a:lnTo>
                  <a:pt x="188018" y="344169"/>
                </a:lnTo>
                <a:lnTo>
                  <a:pt x="185890" y="345439"/>
                </a:lnTo>
                <a:lnTo>
                  <a:pt x="86885" y="345439"/>
                </a:lnTo>
                <a:lnTo>
                  <a:pt x="79787" y="346709"/>
                </a:lnTo>
                <a:close/>
              </a:path>
              <a:path w="731520" h="726439">
                <a:moveTo>
                  <a:pt x="547391" y="346709"/>
                </a:moveTo>
                <a:lnTo>
                  <a:pt x="543135" y="344169"/>
                </a:lnTo>
                <a:lnTo>
                  <a:pt x="536048" y="340359"/>
                </a:lnTo>
                <a:lnTo>
                  <a:pt x="532876" y="339089"/>
                </a:lnTo>
                <a:lnTo>
                  <a:pt x="531089" y="335279"/>
                </a:lnTo>
                <a:lnTo>
                  <a:pt x="530908" y="331469"/>
                </a:lnTo>
                <a:lnTo>
                  <a:pt x="529399" y="302259"/>
                </a:lnTo>
                <a:lnTo>
                  <a:pt x="528012" y="264159"/>
                </a:lnTo>
                <a:lnTo>
                  <a:pt x="535260" y="201929"/>
                </a:lnTo>
                <a:lnTo>
                  <a:pt x="541262" y="195579"/>
                </a:lnTo>
                <a:lnTo>
                  <a:pt x="548633" y="191769"/>
                </a:lnTo>
                <a:lnTo>
                  <a:pt x="556453" y="187959"/>
                </a:lnTo>
                <a:lnTo>
                  <a:pt x="572036" y="181609"/>
                </a:lnTo>
                <a:lnTo>
                  <a:pt x="576654" y="180339"/>
                </a:lnTo>
                <a:lnTo>
                  <a:pt x="581538" y="176529"/>
                </a:lnTo>
                <a:lnTo>
                  <a:pt x="583507" y="171449"/>
                </a:lnTo>
                <a:lnTo>
                  <a:pt x="579410" y="167639"/>
                </a:lnTo>
                <a:lnTo>
                  <a:pt x="575462" y="160019"/>
                </a:lnTo>
                <a:lnTo>
                  <a:pt x="574026" y="154939"/>
                </a:lnTo>
                <a:lnTo>
                  <a:pt x="571961" y="153669"/>
                </a:lnTo>
                <a:lnTo>
                  <a:pt x="569525" y="147319"/>
                </a:lnTo>
                <a:lnTo>
                  <a:pt x="568290" y="139699"/>
                </a:lnTo>
                <a:lnTo>
                  <a:pt x="568673" y="133349"/>
                </a:lnTo>
                <a:lnTo>
                  <a:pt x="570206" y="132079"/>
                </a:lnTo>
                <a:lnTo>
                  <a:pt x="570014" y="129539"/>
                </a:lnTo>
                <a:lnTo>
                  <a:pt x="599372" y="96519"/>
                </a:lnTo>
                <a:lnTo>
                  <a:pt x="609118" y="97789"/>
                </a:lnTo>
                <a:lnTo>
                  <a:pt x="628764" y="125729"/>
                </a:lnTo>
                <a:lnTo>
                  <a:pt x="628721" y="129539"/>
                </a:lnTo>
                <a:lnTo>
                  <a:pt x="628540" y="132079"/>
                </a:lnTo>
                <a:lnTo>
                  <a:pt x="630062" y="133349"/>
                </a:lnTo>
                <a:lnTo>
                  <a:pt x="630445" y="139699"/>
                </a:lnTo>
                <a:lnTo>
                  <a:pt x="629211" y="147319"/>
                </a:lnTo>
                <a:lnTo>
                  <a:pt x="626774" y="153669"/>
                </a:lnTo>
                <a:lnTo>
                  <a:pt x="624710" y="154939"/>
                </a:lnTo>
                <a:lnTo>
                  <a:pt x="623273" y="160019"/>
                </a:lnTo>
                <a:lnTo>
                  <a:pt x="619336" y="167639"/>
                </a:lnTo>
                <a:lnTo>
                  <a:pt x="615228" y="171449"/>
                </a:lnTo>
                <a:lnTo>
                  <a:pt x="617197" y="176529"/>
                </a:lnTo>
                <a:lnTo>
                  <a:pt x="622081" y="180339"/>
                </a:lnTo>
                <a:lnTo>
                  <a:pt x="626699" y="181609"/>
                </a:lnTo>
                <a:lnTo>
                  <a:pt x="642283" y="187959"/>
                </a:lnTo>
                <a:lnTo>
                  <a:pt x="650106" y="191769"/>
                </a:lnTo>
                <a:lnTo>
                  <a:pt x="657484" y="195579"/>
                </a:lnTo>
                <a:lnTo>
                  <a:pt x="660145" y="196849"/>
                </a:lnTo>
                <a:lnTo>
                  <a:pt x="661826" y="198119"/>
                </a:lnTo>
                <a:lnTo>
                  <a:pt x="663475" y="201929"/>
                </a:lnTo>
                <a:lnTo>
                  <a:pt x="669579" y="227329"/>
                </a:lnTo>
                <a:lnTo>
                  <a:pt x="670730" y="264159"/>
                </a:lnTo>
                <a:lnTo>
                  <a:pt x="669347" y="302259"/>
                </a:lnTo>
                <a:lnTo>
                  <a:pt x="667657" y="335279"/>
                </a:lnTo>
                <a:lnTo>
                  <a:pt x="665870" y="339089"/>
                </a:lnTo>
                <a:lnTo>
                  <a:pt x="662698" y="340359"/>
                </a:lnTo>
                <a:lnTo>
                  <a:pt x="655611" y="344169"/>
                </a:lnTo>
                <a:lnTo>
                  <a:pt x="653483" y="345439"/>
                </a:lnTo>
                <a:lnTo>
                  <a:pt x="554478" y="345439"/>
                </a:lnTo>
                <a:lnTo>
                  <a:pt x="547391" y="346709"/>
                </a:lnTo>
                <a:close/>
              </a:path>
              <a:path w="731520" h="726439">
                <a:moveTo>
                  <a:pt x="117967" y="492759"/>
                </a:moveTo>
                <a:lnTo>
                  <a:pt x="105719" y="491489"/>
                </a:lnTo>
                <a:lnTo>
                  <a:pt x="90417" y="491489"/>
                </a:lnTo>
                <a:lnTo>
                  <a:pt x="86885" y="345439"/>
                </a:lnTo>
                <a:lnTo>
                  <a:pt x="176675" y="345439"/>
                </a:lnTo>
                <a:lnTo>
                  <a:pt x="173265" y="486409"/>
                </a:lnTo>
                <a:lnTo>
                  <a:pt x="131758" y="486409"/>
                </a:lnTo>
                <a:lnTo>
                  <a:pt x="125108" y="490219"/>
                </a:lnTo>
                <a:lnTo>
                  <a:pt x="117967" y="492759"/>
                </a:lnTo>
                <a:close/>
              </a:path>
              <a:path w="731520" h="726439">
                <a:moveTo>
                  <a:pt x="183762" y="346709"/>
                </a:moveTo>
                <a:lnTo>
                  <a:pt x="176675" y="345439"/>
                </a:lnTo>
                <a:lnTo>
                  <a:pt x="185890" y="345439"/>
                </a:lnTo>
                <a:lnTo>
                  <a:pt x="183762" y="346709"/>
                </a:lnTo>
                <a:close/>
              </a:path>
              <a:path w="731520" h="726439">
                <a:moveTo>
                  <a:pt x="585561" y="492759"/>
                </a:moveTo>
                <a:lnTo>
                  <a:pt x="573302" y="491489"/>
                </a:lnTo>
                <a:lnTo>
                  <a:pt x="558000" y="491489"/>
                </a:lnTo>
                <a:lnTo>
                  <a:pt x="554478" y="345439"/>
                </a:lnTo>
                <a:lnTo>
                  <a:pt x="644268" y="345439"/>
                </a:lnTo>
                <a:lnTo>
                  <a:pt x="640858" y="486409"/>
                </a:lnTo>
                <a:lnTo>
                  <a:pt x="599352" y="486409"/>
                </a:lnTo>
                <a:lnTo>
                  <a:pt x="592701" y="490219"/>
                </a:lnTo>
                <a:lnTo>
                  <a:pt x="585561" y="492759"/>
                </a:lnTo>
                <a:close/>
              </a:path>
              <a:path w="731520" h="726439">
                <a:moveTo>
                  <a:pt x="651355" y="346709"/>
                </a:moveTo>
                <a:lnTo>
                  <a:pt x="644268" y="345439"/>
                </a:lnTo>
                <a:lnTo>
                  <a:pt x="653483" y="345439"/>
                </a:lnTo>
                <a:lnTo>
                  <a:pt x="651355" y="346709"/>
                </a:lnTo>
                <a:close/>
              </a:path>
              <a:path w="731520" h="726439">
                <a:moveTo>
                  <a:pt x="339803" y="642619"/>
                </a:moveTo>
                <a:lnTo>
                  <a:pt x="322384" y="642619"/>
                </a:lnTo>
                <a:lnTo>
                  <a:pt x="311579" y="641349"/>
                </a:lnTo>
                <a:lnTo>
                  <a:pt x="302125" y="637539"/>
                </a:lnTo>
                <a:lnTo>
                  <a:pt x="297973" y="632459"/>
                </a:lnTo>
                <a:lnTo>
                  <a:pt x="292482" y="405129"/>
                </a:lnTo>
                <a:lnTo>
                  <a:pt x="438670" y="405129"/>
                </a:lnTo>
                <a:lnTo>
                  <a:pt x="433179" y="632459"/>
                </a:lnTo>
                <a:lnTo>
                  <a:pt x="432140" y="633729"/>
                </a:lnTo>
                <a:lnTo>
                  <a:pt x="365544" y="633729"/>
                </a:lnTo>
                <a:lnTo>
                  <a:pt x="357275" y="638809"/>
                </a:lnTo>
                <a:lnTo>
                  <a:pt x="348697" y="641349"/>
                </a:lnTo>
                <a:lnTo>
                  <a:pt x="339803" y="642619"/>
                </a:lnTo>
                <a:close/>
              </a:path>
              <a:path w="731520" h="726439">
                <a:moveTo>
                  <a:pt x="131780" y="543559"/>
                </a:moveTo>
                <a:lnTo>
                  <a:pt x="80487" y="539749"/>
                </a:lnTo>
                <a:lnTo>
                  <a:pt x="38599" y="529589"/>
                </a:lnTo>
                <a:lnTo>
                  <a:pt x="10356" y="515619"/>
                </a:lnTo>
                <a:lnTo>
                  <a:pt x="0" y="497839"/>
                </a:lnTo>
                <a:lnTo>
                  <a:pt x="5998" y="485139"/>
                </a:lnTo>
                <a:lnTo>
                  <a:pt x="22777" y="473709"/>
                </a:lnTo>
                <a:lnTo>
                  <a:pt x="48510" y="463549"/>
                </a:lnTo>
                <a:lnTo>
                  <a:pt x="81372" y="457199"/>
                </a:lnTo>
                <a:lnTo>
                  <a:pt x="81617" y="467359"/>
                </a:lnTo>
                <a:lnTo>
                  <a:pt x="64762" y="471169"/>
                </a:lnTo>
                <a:lnTo>
                  <a:pt x="51802" y="474979"/>
                </a:lnTo>
                <a:lnTo>
                  <a:pt x="43481" y="480059"/>
                </a:lnTo>
                <a:lnTo>
                  <a:pt x="40542" y="486409"/>
                </a:lnTo>
                <a:lnTo>
                  <a:pt x="47713" y="495299"/>
                </a:lnTo>
                <a:lnTo>
                  <a:pt x="67266" y="502919"/>
                </a:lnTo>
                <a:lnTo>
                  <a:pt x="96267" y="507999"/>
                </a:lnTo>
                <a:lnTo>
                  <a:pt x="131780" y="509269"/>
                </a:lnTo>
                <a:lnTo>
                  <a:pt x="256903" y="509269"/>
                </a:lnTo>
                <a:lnTo>
                  <a:pt x="253204" y="515619"/>
                </a:lnTo>
                <a:lnTo>
                  <a:pt x="224964" y="529589"/>
                </a:lnTo>
                <a:lnTo>
                  <a:pt x="183077" y="539749"/>
                </a:lnTo>
                <a:lnTo>
                  <a:pt x="131780" y="543559"/>
                </a:lnTo>
                <a:close/>
              </a:path>
              <a:path w="731520" h="726439">
                <a:moveTo>
                  <a:pt x="256903" y="509269"/>
                </a:moveTo>
                <a:lnTo>
                  <a:pt x="131780" y="509269"/>
                </a:lnTo>
                <a:lnTo>
                  <a:pt x="167296" y="507999"/>
                </a:lnTo>
                <a:lnTo>
                  <a:pt x="196297" y="502919"/>
                </a:lnTo>
                <a:lnTo>
                  <a:pt x="215848" y="495299"/>
                </a:lnTo>
                <a:lnTo>
                  <a:pt x="223017" y="486409"/>
                </a:lnTo>
                <a:lnTo>
                  <a:pt x="220078" y="480059"/>
                </a:lnTo>
                <a:lnTo>
                  <a:pt x="211757" y="474979"/>
                </a:lnTo>
                <a:lnTo>
                  <a:pt x="198797" y="471169"/>
                </a:lnTo>
                <a:lnTo>
                  <a:pt x="181942" y="467359"/>
                </a:lnTo>
                <a:lnTo>
                  <a:pt x="182187" y="457199"/>
                </a:lnTo>
                <a:lnTo>
                  <a:pt x="215053" y="463549"/>
                </a:lnTo>
                <a:lnTo>
                  <a:pt x="240786" y="473709"/>
                </a:lnTo>
                <a:lnTo>
                  <a:pt x="257562" y="485139"/>
                </a:lnTo>
                <a:lnTo>
                  <a:pt x="263560" y="497839"/>
                </a:lnTo>
                <a:lnTo>
                  <a:pt x="256903" y="509269"/>
                </a:lnTo>
                <a:close/>
              </a:path>
              <a:path w="731520" h="726439">
                <a:moveTo>
                  <a:pt x="599373" y="543559"/>
                </a:moveTo>
                <a:lnTo>
                  <a:pt x="548076" y="539749"/>
                </a:lnTo>
                <a:lnTo>
                  <a:pt x="506188" y="529589"/>
                </a:lnTo>
                <a:lnTo>
                  <a:pt x="477948" y="515619"/>
                </a:lnTo>
                <a:lnTo>
                  <a:pt x="467593" y="497839"/>
                </a:lnTo>
                <a:lnTo>
                  <a:pt x="473590" y="485139"/>
                </a:lnTo>
                <a:lnTo>
                  <a:pt x="490366" y="473709"/>
                </a:lnTo>
                <a:lnTo>
                  <a:pt x="516099" y="463549"/>
                </a:lnTo>
                <a:lnTo>
                  <a:pt x="548966" y="457199"/>
                </a:lnTo>
                <a:lnTo>
                  <a:pt x="549211" y="467359"/>
                </a:lnTo>
                <a:lnTo>
                  <a:pt x="532355" y="471169"/>
                </a:lnTo>
                <a:lnTo>
                  <a:pt x="519395" y="474979"/>
                </a:lnTo>
                <a:lnTo>
                  <a:pt x="511075" y="480059"/>
                </a:lnTo>
                <a:lnTo>
                  <a:pt x="508136" y="486409"/>
                </a:lnTo>
                <a:lnTo>
                  <a:pt x="515305" y="495299"/>
                </a:lnTo>
                <a:lnTo>
                  <a:pt x="534856" y="502919"/>
                </a:lnTo>
                <a:lnTo>
                  <a:pt x="563856" y="507999"/>
                </a:lnTo>
                <a:lnTo>
                  <a:pt x="599373" y="509269"/>
                </a:lnTo>
                <a:lnTo>
                  <a:pt x="724486" y="509269"/>
                </a:lnTo>
                <a:lnTo>
                  <a:pt x="720787" y="515619"/>
                </a:lnTo>
                <a:lnTo>
                  <a:pt x="692548" y="529589"/>
                </a:lnTo>
                <a:lnTo>
                  <a:pt x="650664" y="539749"/>
                </a:lnTo>
                <a:lnTo>
                  <a:pt x="599373" y="543559"/>
                </a:lnTo>
                <a:close/>
              </a:path>
              <a:path w="731520" h="726439">
                <a:moveTo>
                  <a:pt x="724486" y="509269"/>
                </a:moveTo>
                <a:lnTo>
                  <a:pt x="599373" y="509269"/>
                </a:lnTo>
                <a:lnTo>
                  <a:pt x="634885" y="507999"/>
                </a:lnTo>
                <a:lnTo>
                  <a:pt x="663886" y="502919"/>
                </a:lnTo>
                <a:lnTo>
                  <a:pt x="683440" y="495299"/>
                </a:lnTo>
                <a:lnTo>
                  <a:pt x="690610" y="486409"/>
                </a:lnTo>
                <a:lnTo>
                  <a:pt x="687671" y="480059"/>
                </a:lnTo>
                <a:lnTo>
                  <a:pt x="679349" y="474979"/>
                </a:lnTo>
                <a:lnTo>
                  <a:pt x="666386" y="471169"/>
                </a:lnTo>
                <a:lnTo>
                  <a:pt x="649525" y="467359"/>
                </a:lnTo>
                <a:lnTo>
                  <a:pt x="649769" y="457199"/>
                </a:lnTo>
                <a:lnTo>
                  <a:pt x="682636" y="463549"/>
                </a:lnTo>
                <a:lnTo>
                  <a:pt x="708369" y="473709"/>
                </a:lnTo>
                <a:lnTo>
                  <a:pt x="725145" y="485139"/>
                </a:lnTo>
                <a:lnTo>
                  <a:pt x="731142" y="497839"/>
                </a:lnTo>
                <a:lnTo>
                  <a:pt x="724486" y="509269"/>
                </a:lnTo>
                <a:close/>
              </a:path>
              <a:path w="731520" h="726439">
                <a:moveTo>
                  <a:pt x="145592" y="492759"/>
                </a:moveTo>
                <a:lnTo>
                  <a:pt x="138452" y="490219"/>
                </a:lnTo>
                <a:lnTo>
                  <a:pt x="131801" y="486409"/>
                </a:lnTo>
                <a:lnTo>
                  <a:pt x="173265" y="486409"/>
                </a:lnTo>
                <a:lnTo>
                  <a:pt x="173142" y="491489"/>
                </a:lnTo>
                <a:lnTo>
                  <a:pt x="157818" y="491489"/>
                </a:lnTo>
                <a:lnTo>
                  <a:pt x="145592" y="492759"/>
                </a:lnTo>
                <a:close/>
              </a:path>
              <a:path w="731520" h="726439">
                <a:moveTo>
                  <a:pt x="613175" y="492759"/>
                </a:moveTo>
                <a:lnTo>
                  <a:pt x="606045" y="490219"/>
                </a:lnTo>
                <a:lnTo>
                  <a:pt x="599394" y="486409"/>
                </a:lnTo>
                <a:lnTo>
                  <a:pt x="640858" y="486409"/>
                </a:lnTo>
                <a:lnTo>
                  <a:pt x="640735" y="491489"/>
                </a:lnTo>
                <a:lnTo>
                  <a:pt x="625401" y="491489"/>
                </a:lnTo>
                <a:lnTo>
                  <a:pt x="613175" y="492759"/>
                </a:lnTo>
                <a:close/>
              </a:path>
              <a:path w="731520" h="726439">
                <a:moveTo>
                  <a:pt x="365576" y="726439"/>
                </a:moveTo>
                <a:lnTo>
                  <a:pt x="297758" y="722629"/>
                </a:lnTo>
                <a:lnTo>
                  <a:pt x="238860" y="712469"/>
                </a:lnTo>
                <a:lnTo>
                  <a:pt x="192415" y="695959"/>
                </a:lnTo>
                <a:lnTo>
                  <a:pt x="151019" y="654049"/>
                </a:lnTo>
                <a:lnTo>
                  <a:pt x="160782" y="631189"/>
                </a:lnTo>
                <a:lnTo>
                  <a:pt x="188095" y="612139"/>
                </a:lnTo>
                <a:lnTo>
                  <a:pt x="229993" y="596899"/>
                </a:lnTo>
                <a:lnTo>
                  <a:pt x="283512" y="586739"/>
                </a:lnTo>
                <a:lnTo>
                  <a:pt x="283905" y="603249"/>
                </a:lnTo>
                <a:lnTo>
                  <a:pt x="256453" y="608329"/>
                </a:lnTo>
                <a:lnTo>
                  <a:pt x="235349" y="615949"/>
                </a:lnTo>
                <a:lnTo>
                  <a:pt x="221800" y="624839"/>
                </a:lnTo>
                <a:lnTo>
                  <a:pt x="217015" y="633729"/>
                </a:lnTo>
                <a:lnTo>
                  <a:pt x="228690" y="648969"/>
                </a:lnTo>
                <a:lnTo>
                  <a:pt x="260529" y="660399"/>
                </a:lnTo>
                <a:lnTo>
                  <a:pt x="307752" y="669289"/>
                </a:lnTo>
                <a:lnTo>
                  <a:pt x="365576" y="671829"/>
                </a:lnTo>
                <a:lnTo>
                  <a:pt x="571617" y="671829"/>
                </a:lnTo>
                <a:lnTo>
                  <a:pt x="569186" y="676909"/>
                </a:lnTo>
                <a:lnTo>
                  <a:pt x="538731" y="695959"/>
                </a:lnTo>
                <a:lnTo>
                  <a:pt x="492289" y="712469"/>
                </a:lnTo>
                <a:lnTo>
                  <a:pt x="433393" y="722629"/>
                </a:lnTo>
                <a:lnTo>
                  <a:pt x="365576" y="726439"/>
                </a:lnTo>
                <a:close/>
              </a:path>
              <a:path w="731520" h="726439">
                <a:moveTo>
                  <a:pt x="571617" y="671829"/>
                </a:moveTo>
                <a:lnTo>
                  <a:pt x="365576" y="671829"/>
                </a:lnTo>
                <a:lnTo>
                  <a:pt x="423401" y="669289"/>
                </a:lnTo>
                <a:lnTo>
                  <a:pt x="470623" y="660399"/>
                </a:lnTo>
                <a:lnTo>
                  <a:pt x="502462" y="648969"/>
                </a:lnTo>
                <a:lnTo>
                  <a:pt x="514137" y="633729"/>
                </a:lnTo>
                <a:lnTo>
                  <a:pt x="509351" y="624839"/>
                </a:lnTo>
                <a:lnTo>
                  <a:pt x="495800" y="615949"/>
                </a:lnTo>
                <a:lnTo>
                  <a:pt x="474695" y="608329"/>
                </a:lnTo>
                <a:lnTo>
                  <a:pt x="447247" y="603249"/>
                </a:lnTo>
                <a:lnTo>
                  <a:pt x="447641" y="586739"/>
                </a:lnTo>
                <a:lnTo>
                  <a:pt x="501153" y="596899"/>
                </a:lnTo>
                <a:lnTo>
                  <a:pt x="543048" y="612139"/>
                </a:lnTo>
                <a:lnTo>
                  <a:pt x="570360" y="631189"/>
                </a:lnTo>
                <a:lnTo>
                  <a:pt x="580123" y="654049"/>
                </a:lnTo>
                <a:lnTo>
                  <a:pt x="571617" y="671829"/>
                </a:lnTo>
                <a:close/>
              </a:path>
              <a:path w="731520" h="726439">
                <a:moveTo>
                  <a:pt x="408751" y="642619"/>
                </a:moveTo>
                <a:lnTo>
                  <a:pt x="391349" y="642619"/>
                </a:lnTo>
                <a:lnTo>
                  <a:pt x="382454" y="641349"/>
                </a:lnTo>
                <a:lnTo>
                  <a:pt x="373873" y="638809"/>
                </a:lnTo>
                <a:lnTo>
                  <a:pt x="365598" y="633729"/>
                </a:lnTo>
                <a:lnTo>
                  <a:pt x="432140" y="633729"/>
                </a:lnTo>
                <a:lnTo>
                  <a:pt x="429022" y="637539"/>
                </a:lnTo>
                <a:lnTo>
                  <a:pt x="419557" y="641349"/>
                </a:lnTo>
                <a:lnTo>
                  <a:pt x="408751" y="642619"/>
                </a:lnTo>
                <a:close/>
              </a:path>
            </a:pathLst>
          </a:custGeom>
          <a:solidFill>
            <a:srgbClr val="585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2088514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80" dirty="0">
                <a:solidFill>
                  <a:srgbClr val="E31837"/>
                </a:solidFill>
                <a:latin typeface="Arial"/>
                <a:cs typeface="Arial"/>
              </a:rPr>
              <a:t>En</a:t>
            </a:r>
            <a:r>
              <a:rPr sz="2500" b="1" spc="-17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85" dirty="0">
                <a:solidFill>
                  <a:srgbClr val="E31837"/>
                </a:solidFill>
                <a:latin typeface="Arial"/>
                <a:cs typeface="Arial"/>
              </a:rPr>
              <a:t>synthèse…</a:t>
            </a:r>
            <a:endParaRPr sz="25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271150" y="2957995"/>
            <a:ext cx="20262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7170" algn="just">
              <a:lnSpc>
                <a:spcPct val="11370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A30C33"/>
                </a:solidFill>
                <a:latin typeface="Arial"/>
                <a:cs typeface="Arial"/>
              </a:rPr>
              <a:t>ROI </a:t>
            </a: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immédiat </a:t>
            </a:r>
            <a:r>
              <a:rPr sz="1100" dirty="0">
                <a:latin typeface="Arial"/>
                <a:cs typeface="Arial"/>
              </a:rPr>
              <a:t>: </a:t>
            </a:r>
            <a:r>
              <a:rPr sz="1100" spc="-15" dirty="0">
                <a:latin typeface="Arial"/>
                <a:cs typeface="Arial"/>
              </a:rPr>
              <a:t>des </a:t>
            </a:r>
            <a:r>
              <a:rPr sz="1100" spc="-25" dirty="0">
                <a:latin typeface="Arial"/>
                <a:cs typeface="Arial"/>
              </a:rPr>
              <a:t>gains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15" dirty="0">
                <a:latin typeface="Arial"/>
                <a:cs typeface="Arial"/>
              </a:rPr>
              <a:t>de  productivité </a:t>
            </a:r>
            <a:r>
              <a:rPr sz="1100" spc="-5" dirty="0">
                <a:latin typeface="Arial"/>
                <a:cs typeface="Arial"/>
              </a:rPr>
              <a:t>du </a:t>
            </a:r>
            <a:r>
              <a:rPr sz="1100" spc="-75" dirty="0">
                <a:latin typeface="Arial"/>
                <a:cs typeface="Arial"/>
              </a:rPr>
              <a:t>SAV </a:t>
            </a:r>
            <a:r>
              <a:rPr sz="1100" spc="-45" dirty="0">
                <a:latin typeface="Arial"/>
                <a:cs typeface="Arial"/>
              </a:rPr>
              <a:t>à </a:t>
            </a:r>
            <a:r>
              <a:rPr sz="1100" spc="5" dirty="0">
                <a:latin typeface="Arial"/>
                <a:cs typeface="Arial"/>
              </a:rPr>
              <a:t>M+2 </a:t>
            </a:r>
            <a:r>
              <a:rPr sz="1100" dirty="0">
                <a:latin typeface="Arial"/>
                <a:cs typeface="Arial"/>
              </a:rPr>
              <a:t>: </a:t>
            </a:r>
            <a:r>
              <a:rPr sz="1100" spc="-5" dirty="0">
                <a:latin typeface="Arial"/>
                <a:cs typeface="Arial"/>
              </a:rPr>
              <a:t>30 </a:t>
            </a:r>
            <a:r>
              <a:rPr sz="1100" spc="-45" dirty="0">
                <a:latin typeface="Arial"/>
                <a:cs typeface="Arial"/>
              </a:rPr>
              <a:t>à  </a:t>
            </a:r>
            <a:r>
              <a:rPr sz="1100" spc="-5" dirty="0">
                <a:latin typeface="Arial"/>
                <a:cs typeface="Arial"/>
              </a:rPr>
              <a:t>50% </a:t>
            </a:r>
            <a:r>
              <a:rPr sz="1100" spc="-15" dirty="0">
                <a:latin typeface="Arial"/>
                <a:cs typeface="Arial"/>
              </a:rPr>
              <a:t>des </a:t>
            </a:r>
            <a:r>
              <a:rPr sz="1100" spc="-20" dirty="0">
                <a:latin typeface="Arial"/>
                <a:cs typeface="Arial"/>
              </a:rPr>
              <a:t>demandes peuvent</a:t>
            </a:r>
            <a:r>
              <a:rPr sz="1100" spc="25" dirty="0">
                <a:latin typeface="Arial"/>
                <a:cs typeface="Arial"/>
              </a:rPr>
              <a:t> </a:t>
            </a:r>
            <a:r>
              <a:rPr sz="1100" spc="-30" dirty="0">
                <a:latin typeface="Arial"/>
                <a:cs typeface="Arial"/>
              </a:rPr>
              <a:t>être</a:t>
            </a:r>
            <a:endParaRPr sz="1100">
              <a:latin typeface="Arial"/>
              <a:cs typeface="Arial"/>
            </a:endParaRPr>
          </a:p>
          <a:p>
            <a:pPr marL="1156335">
              <a:lnSpc>
                <a:spcPct val="100000"/>
              </a:lnSpc>
              <a:spcBef>
                <a:spcPts val="180"/>
              </a:spcBef>
            </a:pPr>
            <a:r>
              <a:rPr sz="1100" spc="-15" dirty="0">
                <a:latin typeface="Arial"/>
                <a:cs typeface="Arial"/>
              </a:rPr>
              <a:t>pilotés par</a:t>
            </a:r>
            <a:r>
              <a:rPr sz="1100" spc="-85" dirty="0">
                <a:latin typeface="Arial"/>
                <a:cs typeface="Arial"/>
              </a:rPr>
              <a:t> </a:t>
            </a:r>
            <a:r>
              <a:rPr sz="1100" spc="-10" dirty="0">
                <a:latin typeface="Arial"/>
                <a:cs typeface="Arial"/>
              </a:rPr>
              <a:t>CB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7863146" y="2958134"/>
            <a:ext cx="193738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b="1" i="1" spc="-10" dirty="0">
                <a:solidFill>
                  <a:srgbClr val="A30C33"/>
                </a:solidFill>
                <a:latin typeface="Arial"/>
                <a:cs typeface="Arial"/>
              </a:rPr>
              <a:t>Augmentation </a:t>
            </a: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de la  </a:t>
            </a:r>
            <a:r>
              <a:rPr sz="1100" b="1" i="1" spc="-10" dirty="0">
                <a:solidFill>
                  <a:srgbClr val="A30C33"/>
                </a:solidFill>
                <a:latin typeface="Arial"/>
                <a:cs typeface="Arial"/>
              </a:rPr>
              <a:t>profitabilité </a:t>
            </a:r>
            <a:r>
              <a:rPr sz="1100" spc="-15" dirty="0">
                <a:latin typeface="Arial"/>
                <a:cs typeface="Arial"/>
              </a:rPr>
              <a:t>par l’augmentation  </a:t>
            </a:r>
            <a:r>
              <a:rPr sz="1100" spc="-35" dirty="0">
                <a:latin typeface="Arial"/>
                <a:cs typeface="Arial"/>
              </a:rPr>
              <a:t>CA </a:t>
            </a:r>
            <a:r>
              <a:rPr sz="1100" dirty="0">
                <a:latin typeface="Arial"/>
                <a:cs typeface="Arial"/>
              </a:rPr>
              <a:t>: </a:t>
            </a:r>
            <a:r>
              <a:rPr sz="1100" spc="-75" dirty="0">
                <a:latin typeface="Arial"/>
                <a:cs typeface="Arial"/>
              </a:rPr>
              <a:t>IE </a:t>
            </a:r>
            <a:r>
              <a:rPr sz="1100" spc="-25" dirty="0">
                <a:latin typeface="Arial"/>
                <a:cs typeface="Arial"/>
              </a:rPr>
              <a:t>amélioration </a:t>
            </a:r>
            <a:r>
              <a:rPr sz="1100" spc="-5" dirty="0">
                <a:latin typeface="Arial"/>
                <a:cs typeface="Arial"/>
              </a:rPr>
              <a:t>du </a:t>
            </a:r>
            <a:r>
              <a:rPr sz="1100" spc="-20" dirty="0">
                <a:latin typeface="Arial"/>
                <a:cs typeface="Arial"/>
              </a:rPr>
              <a:t>taux </a:t>
            </a:r>
            <a:r>
              <a:rPr sz="1100" spc="-15" dirty="0">
                <a:latin typeface="Arial"/>
                <a:cs typeface="Arial"/>
              </a:rPr>
              <a:t>de  transformation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7246650" y="4566640"/>
            <a:ext cx="2181225" cy="597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Impact </a:t>
            </a:r>
            <a:r>
              <a:rPr sz="1100" b="1" i="1" spc="-5" dirty="0">
                <a:solidFill>
                  <a:srgbClr val="A30C33"/>
                </a:solidFill>
                <a:latin typeface="Arial"/>
                <a:cs typeface="Arial"/>
              </a:rPr>
              <a:t>RH </a:t>
            </a:r>
            <a:r>
              <a:rPr sz="1100" dirty="0">
                <a:latin typeface="Arial"/>
                <a:cs typeface="Arial"/>
              </a:rPr>
              <a:t>: </a:t>
            </a:r>
            <a:r>
              <a:rPr sz="1100" spc="-25" dirty="0">
                <a:latin typeface="Arial"/>
                <a:cs typeface="Arial"/>
              </a:rPr>
              <a:t>quel reclassement </a:t>
            </a:r>
            <a:r>
              <a:rPr sz="1100" spc="-15" dirty="0">
                <a:latin typeface="Arial"/>
                <a:cs typeface="Arial"/>
              </a:rPr>
              <a:t>des  </a:t>
            </a:r>
            <a:r>
              <a:rPr sz="1100" spc="-10" dirty="0">
                <a:latin typeface="Arial"/>
                <a:cs typeface="Arial"/>
              </a:rPr>
              <a:t>fonctions </a:t>
            </a:r>
            <a:r>
              <a:rPr sz="1100" spc="-145" dirty="0">
                <a:latin typeface="Arial"/>
                <a:cs typeface="Arial"/>
              </a:rPr>
              <a:t>« </a:t>
            </a:r>
            <a:r>
              <a:rPr sz="1100" spc="-15" dirty="0">
                <a:latin typeface="Arial"/>
                <a:cs typeface="Arial"/>
              </a:rPr>
              <a:t>chatbotisées </a:t>
            </a:r>
            <a:r>
              <a:rPr sz="1100" spc="-85" dirty="0">
                <a:latin typeface="Arial"/>
                <a:cs typeface="Arial"/>
              </a:rPr>
              <a:t>»? </a:t>
            </a:r>
            <a:r>
              <a:rPr sz="1100" spc="-75" dirty="0">
                <a:latin typeface="Arial"/>
                <a:cs typeface="Arial"/>
              </a:rPr>
              <a:t>IE </a:t>
            </a:r>
            <a:r>
              <a:rPr sz="1100" spc="-5" dirty="0">
                <a:latin typeface="Arial"/>
                <a:cs typeface="Arial"/>
              </a:rPr>
              <a:t>10 </a:t>
            </a:r>
            <a:r>
              <a:rPr sz="1100" spc="-45" dirty="0">
                <a:latin typeface="Arial"/>
                <a:cs typeface="Arial"/>
              </a:rPr>
              <a:t>à  </a:t>
            </a:r>
            <a:r>
              <a:rPr sz="1100" spc="-5" dirty="0">
                <a:latin typeface="Arial"/>
                <a:cs typeface="Arial"/>
              </a:rPr>
              <a:t>20% </a:t>
            </a:r>
            <a:r>
              <a:rPr sz="1100" spc="-45" dirty="0">
                <a:latin typeface="Arial"/>
                <a:cs typeface="Arial"/>
              </a:rPr>
              <a:t>à </a:t>
            </a:r>
            <a:r>
              <a:rPr sz="1100" spc="-5" dirty="0">
                <a:latin typeface="Arial"/>
                <a:cs typeface="Arial"/>
              </a:rPr>
              <a:t>5</a:t>
            </a:r>
            <a:r>
              <a:rPr sz="1100" spc="4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ans…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3991221" y="6189395"/>
            <a:ext cx="2290445" cy="407034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80"/>
              </a:spcBef>
            </a:pPr>
            <a:r>
              <a:rPr sz="1100" b="1" i="1" spc="-10" dirty="0">
                <a:solidFill>
                  <a:srgbClr val="A30C33"/>
                </a:solidFill>
                <a:latin typeface="Arial"/>
                <a:cs typeface="Arial"/>
              </a:rPr>
              <a:t>Amélioration </a:t>
            </a: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de la </a:t>
            </a:r>
            <a:r>
              <a:rPr sz="1100" b="1" i="1" spc="-5" dirty="0">
                <a:solidFill>
                  <a:srgbClr val="A30C33"/>
                </a:solidFill>
                <a:latin typeface="Arial"/>
                <a:cs typeface="Arial"/>
              </a:rPr>
              <a:t>qualité</a:t>
            </a:r>
            <a:r>
              <a:rPr sz="1100" b="1" i="1" spc="-1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de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80"/>
              </a:spcBef>
            </a:pPr>
            <a:r>
              <a:rPr sz="1100" spc="-30" dirty="0">
                <a:latin typeface="Arial"/>
                <a:cs typeface="Arial"/>
              </a:rPr>
              <a:t>service </a:t>
            </a:r>
            <a:r>
              <a:rPr sz="1100" spc="-15" dirty="0">
                <a:latin typeface="Arial"/>
                <a:cs typeface="Arial"/>
              </a:rPr>
              <a:t>et </a:t>
            </a:r>
            <a:r>
              <a:rPr sz="1100" dirty="0">
                <a:latin typeface="Arial"/>
                <a:cs typeface="Arial"/>
              </a:rPr>
              <a:t>donc </a:t>
            </a:r>
            <a:r>
              <a:rPr sz="1100" spc="-15" dirty="0">
                <a:latin typeface="Arial"/>
                <a:cs typeface="Arial"/>
              </a:rPr>
              <a:t>de l’image de</a:t>
            </a:r>
            <a:r>
              <a:rPr sz="1100" spc="75" dirty="0">
                <a:latin typeface="Arial"/>
                <a:cs typeface="Arial"/>
              </a:rPr>
              <a:t> </a:t>
            </a:r>
            <a:r>
              <a:rPr sz="1100" spc="-25" dirty="0">
                <a:latin typeface="Arial"/>
                <a:cs typeface="Arial"/>
              </a:rPr>
              <a:t>marque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1133238" y="4533392"/>
            <a:ext cx="1776095" cy="788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0190" algn="just">
              <a:lnSpc>
                <a:spcPct val="113700"/>
              </a:lnSpc>
              <a:spcBef>
                <a:spcPts val="100"/>
              </a:spcBef>
            </a:pP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Un </a:t>
            </a:r>
            <a:r>
              <a:rPr sz="1100" b="1" i="1" spc="-15" dirty="0">
                <a:solidFill>
                  <a:srgbClr val="A30C33"/>
                </a:solidFill>
                <a:latin typeface="Arial"/>
                <a:cs typeface="Arial"/>
              </a:rPr>
              <a:t>terrain </a:t>
            </a:r>
            <a:r>
              <a:rPr sz="1100" b="1" i="1" dirty="0">
                <a:solidFill>
                  <a:srgbClr val="A30C33"/>
                </a:solidFill>
                <a:latin typeface="Arial"/>
                <a:cs typeface="Arial"/>
              </a:rPr>
              <a:t>de </a:t>
            </a:r>
            <a:r>
              <a:rPr sz="1100" b="1" i="1" spc="-20" dirty="0">
                <a:solidFill>
                  <a:srgbClr val="A30C33"/>
                </a:solidFill>
                <a:latin typeface="Arial"/>
                <a:cs typeface="Arial"/>
              </a:rPr>
              <a:t>jeux </a:t>
            </a:r>
            <a:r>
              <a:rPr sz="1100" b="1" i="1" spc="-30" dirty="0">
                <a:solidFill>
                  <a:srgbClr val="A30C33"/>
                </a:solidFill>
                <a:latin typeface="Arial"/>
                <a:cs typeface="Arial"/>
              </a:rPr>
              <a:t>avec  </a:t>
            </a:r>
            <a:r>
              <a:rPr sz="1100" b="1" i="1" spc="-25" dirty="0">
                <a:solidFill>
                  <a:srgbClr val="A30C33"/>
                </a:solidFill>
                <a:latin typeface="Arial"/>
                <a:cs typeface="Arial"/>
              </a:rPr>
              <a:t>des cas </a:t>
            </a:r>
            <a:r>
              <a:rPr sz="1100" b="1" i="1" spc="-20" dirty="0">
                <a:solidFill>
                  <a:srgbClr val="A30C33"/>
                </a:solidFill>
                <a:latin typeface="Arial"/>
                <a:cs typeface="Arial"/>
              </a:rPr>
              <a:t>d’usage </a:t>
            </a:r>
            <a:r>
              <a:rPr sz="1100" b="1" i="1" spc="-15" dirty="0">
                <a:solidFill>
                  <a:srgbClr val="A30C33"/>
                </a:solidFill>
                <a:latin typeface="Arial"/>
                <a:cs typeface="Arial"/>
              </a:rPr>
              <a:t>nombreux  </a:t>
            </a:r>
            <a:r>
              <a:rPr sz="1100" spc="-10" dirty="0">
                <a:latin typeface="Arial"/>
                <a:cs typeface="Arial"/>
              </a:rPr>
              <a:t>tant </a:t>
            </a:r>
            <a:r>
              <a:rPr sz="1100" spc="5" dirty="0">
                <a:latin typeface="Arial"/>
                <a:cs typeface="Arial"/>
              </a:rPr>
              <a:t>d’un </a:t>
            </a:r>
            <a:r>
              <a:rPr sz="1100" spc="-5" dirty="0">
                <a:latin typeface="Arial"/>
                <a:cs typeface="Arial"/>
              </a:rPr>
              <a:t>point </a:t>
            </a:r>
            <a:r>
              <a:rPr sz="1100" spc="-15" dirty="0">
                <a:latin typeface="Arial"/>
                <a:cs typeface="Arial"/>
              </a:rPr>
              <a:t>de </a:t>
            </a:r>
            <a:r>
              <a:rPr sz="1100" spc="-35" dirty="0">
                <a:latin typeface="Arial"/>
                <a:cs typeface="Arial"/>
              </a:rPr>
              <a:t>vue</a:t>
            </a:r>
            <a:r>
              <a:rPr sz="1100" dirty="0">
                <a:latin typeface="Arial"/>
                <a:cs typeface="Arial"/>
              </a:rPr>
              <a:t> </a:t>
            </a:r>
            <a:r>
              <a:rPr sz="1100" spc="-20" dirty="0">
                <a:latin typeface="Arial"/>
                <a:cs typeface="Arial"/>
              </a:rPr>
              <a:t>client</a:t>
            </a:r>
            <a:endParaRPr sz="1100">
              <a:latin typeface="Arial"/>
              <a:cs typeface="Arial"/>
            </a:endParaRPr>
          </a:p>
          <a:p>
            <a:pPr marL="986155">
              <a:lnSpc>
                <a:spcPct val="100000"/>
              </a:lnSpc>
              <a:spcBef>
                <a:spcPts val="180"/>
              </a:spcBef>
            </a:pPr>
            <a:r>
              <a:rPr sz="1100" spc="-10" dirty="0">
                <a:latin typeface="Arial"/>
                <a:cs typeface="Arial"/>
              </a:rPr>
              <a:t>qu’employé</a:t>
            </a:r>
            <a:r>
              <a:rPr sz="1100" spc="-60" dirty="0">
                <a:latin typeface="Arial"/>
                <a:cs typeface="Arial"/>
              </a:rPr>
              <a:t> </a:t>
            </a:r>
            <a:r>
              <a:rPr sz="1100" spc="-45" dirty="0">
                <a:latin typeface="Arial"/>
                <a:cs typeface="Arial"/>
              </a:rPr>
              <a:t>!</a:t>
            </a:r>
            <a:endParaRPr sz="1100">
              <a:latin typeface="Arial"/>
              <a:cs typeface="Arial"/>
            </a:endParaRPr>
          </a:p>
        </p:txBody>
      </p:sp>
      <p:sp>
        <p:nvSpPr>
          <p:cNvPr id="129" name="object 129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 txBox="1"/>
          <p:nvPr/>
        </p:nvSpPr>
        <p:spPr>
          <a:xfrm>
            <a:off x="9598824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24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499" y="435203"/>
            <a:ext cx="293624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5" dirty="0">
                <a:solidFill>
                  <a:srgbClr val="E31837"/>
                </a:solidFill>
                <a:latin typeface="Arial"/>
                <a:cs typeface="Arial"/>
              </a:rPr>
              <a:t>A </a:t>
            </a:r>
            <a:r>
              <a:rPr sz="2500" b="1" spc="-70" dirty="0">
                <a:solidFill>
                  <a:srgbClr val="E31837"/>
                </a:solidFill>
                <a:latin typeface="Arial"/>
                <a:cs typeface="Arial"/>
              </a:rPr>
              <a:t>propos </a:t>
            </a:r>
            <a:r>
              <a:rPr sz="2500" b="1" spc="-10" dirty="0">
                <a:solidFill>
                  <a:srgbClr val="E31837"/>
                </a:solidFill>
                <a:latin typeface="Arial"/>
                <a:cs typeface="Arial"/>
              </a:rPr>
              <a:t>de</a:t>
            </a:r>
            <a:r>
              <a:rPr sz="2500" b="1" spc="-26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70" dirty="0">
                <a:solidFill>
                  <a:srgbClr val="E31837"/>
                </a:solidFill>
                <a:latin typeface="Arial"/>
                <a:cs typeface="Arial"/>
              </a:rPr>
              <a:t>l’auteur</a:t>
            </a:r>
            <a:endParaRPr sz="25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3823" y="1668830"/>
            <a:ext cx="5049766" cy="57696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lang="fr-FR" sz="1600" spc="-45" dirty="0" smtClean="0">
                <a:latin typeface="Arial"/>
                <a:cs typeface="Arial"/>
              </a:rPr>
              <a:t>ALLAN-CORPO SAS </a:t>
            </a:r>
            <a:r>
              <a:rPr sz="1600" spc="-15" dirty="0" err="1" smtClean="0">
                <a:latin typeface="Arial"/>
                <a:cs typeface="Arial"/>
              </a:rPr>
              <a:t>est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sz="1600" spc="-45" dirty="0" smtClean="0">
                <a:latin typeface="Arial"/>
                <a:cs typeface="Arial"/>
              </a:rPr>
              <a:t>l</a:t>
            </a:r>
            <a:r>
              <a:rPr lang="fr-FR" sz="1600" spc="-45" dirty="0" smtClean="0">
                <a:latin typeface="Arial"/>
                <a:cs typeface="Arial"/>
              </a:rPr>
              <a:t>a</a:t>
            </a:r>
            <a:r>
              <a:rPr sz="1600" spc="-45" dirty="0" smtClean="0">
                <a:latin typeface="Arial"/>
                <a:cs typeface="Arial"/>
              </a:rPr>
              <a:t> </a:t>
            </a:r>
            <a:r>
              <a:rPr lang="fr-FR" sz="1600" spc="-5" dirty="0">
                <a:solidFill>
                  <a:srgbClr val="E31837"/>
                </a:solidFill>
                <a:latin typeface="Arial"/>
                <a:cs typeface="Arial"/>
              </a:rPr>
              <a:t>1</a:t>
            </a:r>
            <a:r>
              <a:rPr sz="1600" spc="-5" dirty="0" smtClean="0">
                <a:solidFill>
                  <a:srgbClr val="E31837"/>
                </a:solidFill>
                <a:latin typeface="Arial"/>
                <a:cs typeface="Arial"/>
              </a:rPr>
              <a:t>e</a:t>
            </a:r>
            <a:r>
              <a:rPr lang="fr-FR" sz="1600" spc="-5" dirty="0" smtClean="0">
                <a:solidFill>
                  <a:srgbClr val="E31837"/>
                </a:solidFill>
                <a:latin typeface="Arial"/>
                <a:cs typeface="Arial"/>
              </a:rPr>
              <a:t>r</a:t>
            </a:r>
            <a:r>
              <a:rPr sz="1600" spc="-5" dirty="0" smtClean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spc="25" dirty="0" err="1" smtClean="0">
                <a:solidFill>
                  <a:srgbClr val="E31837"/>
                </a:solidFill>
                <a:latin typeface="Arial"/>
                <a:cs typeface="Arial"/>
              </a:rPr>
              <a:t>acteur</a:t>
            </a:r>
            <a:r>
              <a:rPr lang="fr-FR" sz="1600" spc="25" dirty="0" smtClean="0">
                <a:solidFill>
                  <a:srgbClr val="E31837"/>
                </a:solidFill>
                <a:latin typeface="Arial"/>
                <a:cs typeface="Arial"/>
              </a:rPr>
              <a:t>s ivoirien</a:t>
            </a:r>
            <a:r>
              <a:rPr sz="1600" spc="25" dirty="0" smtClean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spc="25" dirty="0">
                <a:solidFill>
                  <a:srgbClr val="E31837"/>
                </a:solidFill>
                <a:latin typeface="Arial"/>
                <a:cs typeface="Arial"/>
              </a:rPr>
              <a:t>des </a:t>
            </a:r>
            <a:r>
              <a:rPr sz="1600" spc="20" dirty="0">
                <a:solidFill>
                  <a:srgbClr val="E31837"/>
                </a:solidFill>
                <a:latin typeface="Arial"/>
                <a:cs typeface="Arial"/>
              </a:rPr>
              <a:t>services </a:t>
            </a:r>
            <a:r>
              <a:rPr sz="1600" spc="5" dirty="0">
                <a:solidFill>
                  <a:srgbClr val="E31837"/>
                </a:solidFill>
                <a:latin typeface="Arial"/>
                <a:cs typeface="Arial"/>
              </a:rPr>
              <a:t>en </a:t>
            </a:r>
            <a:r>
              <a:rPr sz="1600" spc="25" dirty="0">
                <a:solidFill>
                  <a:srgbClr val="E31837"/>
                </a:solidFill>
                <a:latin typeface="Arial"/>
                <a:cs typeface="Arial"/>
              </a:rPr>
              <a:t>technologie </a:t>
            </a:r>
            <a:r>
              <a:rPr sz="1600" spc="30" dirty="0">
                <a:solidFill>
                  <a:srgbClr val="E31837"/>
                </a:solidFill>
                <a:latin typeface="Arial"/>
                <a:cs typeface="Arial"/>
              </a:rPr>
              <a:t>de  </a:t>
            </a:r>
            <a:r>
              <a:rPr sz="1600" spc="30" dirty="0" smtClean="0">
                <a:solidFill>
                  <a:srgbClr val="E31837"/>
                </a:solidFill>
                <a:latin typeface="Arial"/>
                <a:cs typeface="Arial"/>
              </a:rPr>
              <a:t>information</a:t>
            </a:r>
            <a:r>
              <a:rPr lang="fr-FR" sz="1600" spc="30" dirty="0" smtClean="0">
                <a:solidFill>
                  <a:srgbClr val="E31837"/>
                </a:solidFill>
                <a:latin typeface="Arial"/>
                <a:cs typeface="Arial"/>
              </a:rPr>
              <a:t> et de la </a:t>
            </a:r>
            <a:r>
              <a:rPr lang="fr-FR" sz="1600" spc="30" dirty="0" err="1" smtClean="0">
                <a:solidFill>
                  <a:srgbClr val="E31837"/>
                </a:solidFill>
                <a:latin typeface="Arial"/>
                <a:cs typeface="Arial"/>
              </a:rPr>
              <a:t>Fintech</a:t>
            </a:r>
            <a:r>
              <a:rPr sz="1600" spc="30" dirty="0" smtClean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spc="-30" dirty="0">
                <a:latin typeface="Arial"/>
                <a:cs typeface="Arial"/>
              </a:rPr>
              <a:t>avec </a:t>
            </a:r>
            <a:r>
              <a:rPr sz="1600" spc="-25" dirty="0">
                <a:latin typeface="Arial"/>
                <a:cs typeface="Arial"/>
              </a:rPr>
              <a:t>près </a:t>
            </a:r>
            <a:r>
              <a:rPr sz="1600" spc="30" dirty="0">
                <a:solidFill>
                  <a:srgbClr val="E31837"/>
                </a:solidFill>
                <a:latin typeface="Arial"/>
                <a:cs typeface="Arial"/>
              </a:rPr>
              <a:t>de </a:t>
            </a:r>
            <a:r>
              <a:rPr lang="fr-FR" sz="1600" spc="-5" dirty="0" smtClean="0">
                <a:solidFill>
                  <a:srgbClr val="E31837"/>
                </a:solidFill>
                <a:latin typeface="Arial"/>
                <a:cs typeface="Arial"/>
              </a:rPr>
              <a:t>100</a:t>
            </a:r>
            <a:r>
              <a:rPr sz="1600" spc="-5" dirty="0" smtClean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spc="-5" dirty="0">
                <a:solidFill>
                  <a:srgbClr val="E31837"/>
                </a:solidFill>
                <a:latin typeface="Arial"/>
                <a:cs typeface="Arial"/>
              </a:rPr>
              <a:t>000 </a:t>
            </a:r>
            <a:r>
              <a:rPr sz="1600" spc="25" dirty="0">
                <a:solidFill>
                  <a:srgbClr val="E31837"/>
                </a:solidFill>
                <a:latin typeface="Arial"/>
                <a:cs typeface="Arial"/>
              </a:rPr>
              <a:t>collaborateurs </a:t>
            </a:r>
            <a:r>
              <a:rPr sz="1600" spc="-35" dirty="0">
                <a:latin typeface="Arial"/>
                <a:cs typeface="Arial"/>
              </a:rPr>
              <a:t>au </a:t>
            </a:r>
            <a:r>
              <a:rPr sz="1600" spc="-25" dirty="0">
                <a:latin typeface="Arial"/>
                <a:cs typeface="Arial"/>
              </a:rPr>
              <a:t>travers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5" dirty="0">
                <a:solidFill>
                  <a:srgbClr val="E31837"/>
                </a:solidFill>
                <a:latin typeface="Arial"/>
                <a:cs typeface="Arial"/>
              </a:rPr>
              <a:t>40  </a:t>
            </a:r>
            <a:r>
              <a:rPr sz="1600" spc="20" dirty="0">
                <a:solidFill>
                  <a:srgbClr val="E31837"/>
                </a:solidFill>
                <a:latin typeface="Arial"/>
                <a:cs typeface="Arial"/>
              </a:rPr>
              <a:t>pays</a:t>
            </a:r>
            <a:r>
              <a:rPr sz="1600" spc="20" dirty="0">
                <a:latin typeface="Arial"/>
                <a:cs typeface="Arial"/>
              </a:rPr>
              <a:t>.</a:t>
            </a:r>
            <a:endParaRPr sz="1600" dirty="0">
              <a:latin typeface="Arial"/>
              <a:cs typeface="Arial"/>
            </a:endParaRPr>
          </a:p>
          <a:p>
            <a:pPr marL="12700" marR="101600">
              <a:lnSpc>
                <a:spcPct val="113700"/>
              </a:lnSpc>
              <a:spcBef>
                <a:spcPts val="1130"/>
              </a:spcBef>
            </a:pPr>
            <a:r>
              <a:rPr sz="1600" spc="-20" dirty="0">
                <a:latin typeface="Arial"/>
                <a:cs typeface="Arial"/>
              </a:rPr>
              <a:t>Notre </a:t>
            </a:r>
            <a:r>
              <a:rPr sz="1600" spc="-25" dirty="0">
                <a:latin typeface="Arial"/>
                <a:cs typeface="Arial"/>
              </a:rPr>
              <a:t>division conseil </a:t>
            </a:r>
            <a:r>
              <a:rPr sz="1600" spc="-10" dirty="0">
                <a:latin typeface="Arial"/>
                <a:cs typeface="Arial"/>
              </a:rPr>
              <a:t>accompagne </a:t>
            </a:r>
            <a:r>
              <a:rPr sz="1600" spc="-35" dirty="0">
                <a:latin typeface="Arial"/>
                <a:cs typeface="Arial"/>
              </a:rPr>
              <a:t>les </a:t>
            </a:r>
            <a:r>
              <a:rPr sz="1600" spc="-25" dirty="0">
                <a:latin typeface="Arial"/>
                <a:cs typeface="Arial"/>
              </a:rPr>
              <a:t>entreprises </a:t>
            </a:r>
            <a:r>
              <a:rPr sz="1600" spc="-5" dirty="0">
                <a:solidFill>
                  <a:srgbClr val="E31837"/>
                </a:solidFill>
                <a:latin typeface="Arial"/>
                <a:cs typeface="Arial"/>
              </a:rPr>
              <a:t>à </a:t>
            </a:r>
            <a:r>
              <a:rPr sz="1600" spc="20" dirty="0">
                <a:solidFill>
                  <a:srgbClr val="E31837"/>
                </a:solidFill>
                <a:latin typeface="Arial"/>
                <a:cs typeface="Arial"/>
              </a:rPr>
              <a:t>appréhender  </a:t>
            </a:r>
            <a:r>
              <a:rPr sz="1600" spc="25" dirty="0">
                <a:solidFill>
                  <a:srgbClr val="E31837"/>
                </a:solidFill>
                <a:latin typeface="Arial"/>
                <a:cs typeface="Arial"/>
              </a:rPr>
              <a:t>ces transformations </a:t>
            </a:r>
            <a:r>
              <a:rPr sz="1600" spc="30" dirty="0">
                <a:solidFill>
                  <a:srgbClr val="E31837"/>
                </a:solidFill>
                <a:latin typeface="Arial"/>
                <a:cs typeface="Arial"/>
              </a:rPr>
              <a:t>et </a:t>
            </a:r>
            <a:r>
              <a:rPr sz="1600" spc="-5" dirty="0">
                <a:solidFill>
                  <a:srgbClr val="E31837"/>
                </a:solidFill>
                <a:latin typeface="Arial"/>
                <a:cs typeface="Arial"/>
              </a:rPr>
              <a:t>à </a:t>
            </a:r>
            <a:r>
              <a:rPr sz="1600" spc="10" dirty="0">
                <a:solidFill>
                  <a:srgbClr val="E31837"/>
                </a:solidFill>
                <a:latin typeface="Arial"/>
                <a:cs typeface="Arial"/>
              </a:rPr>
              <a:t>les </a:t>
            </a:r>
            <a:r>
              <a:rPr sz="1600" spc="25" dirty="0">
                <a:solidFill>
                  <a:srgbClr val="E31837"/>
                </a:solidFill>
                <a:latin typeface="Arial"/>
                <a:cs typeface="Arial"/>
              </a:rPr>
              <a:t>décliner </a:t>
            </a:r>
            <a:r>
              <a:rPr sz="1600" spc="-20" dirty="0">
                <a:latin typeface="Arial"/>
                <a:cs typeface="Arial"/>
              </a:rPr>
              <a:t>dans </a:t>
            </a:r>
            <a:r>
              <a:rPr sz="1600" spc="-30" dirty="0">
                <a:latin typeface="Arial"/>
                <a:cs typeface="Arial"/>
              </a:rPr>
              <a:t>leurs </a:t>
            </a:r>
            <a:r>
              <a:rPr sz="1600" spc="-20" dirty="0">
                <a:latin typeface="Arial"/>
                <a:cs typeface="Arial"/>
              </a:rPr>
              <a:t>organisations,  </a:t>
            </a:r>
            <a:r>
              <a:rPr sz="1600" spc="-15" dirty="0">
                <a:latin typeface="Arial"/>
                <a:cs typeface="Arial"/>
              </a:rPr>
              <a:t>processus et </a:t>
            </a:r>
            <a:r>
              <a:rPr sz="1600" spc="-25" dirty="0">
                <a:latin typeface="Arial"/>
                <a:cs typeface="Arial"/>
              </a:rPr>
              <a:t>systèmes </a:t>
            </a:r>
            <a:r>
              <a:rPr sz="1600" spc="-10" dirty="0">
                <a:latin typeface="Arial"/>
                <a:cs typeface="Arial"/>
              </a:rPr>
              <a:t>d’informations. </a:t>
            </a:r>
            <a:r>
              <a:rPr sz="1600" spc="-45" dirty="0">
                <a:latin typeface="Arial"/>
                <a:cs typeface="Arial"/>
              </a:rPr>
              <a:t>Elles </a:t>
            </a:r>
            <a:r>
              <a:rPr sz="1600" spc="-10" dirty="0">
                <a:latin typeface="Arial"/>
                <a:cs typeface="Arial"/>
              </a:rPr>
              <a:t>s’appuient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15" dirty="0">
                <a:latin typeface="Arial"/>
                <a:cs typeface="Arial"/>
              </a:rPr>
              <a:t>nos  </a:t>
            </a:r>
            <a:r>
              <a:rPr sz="1600" spc="20" dirty="0">
                <a:solidFill>
                  <a:srgbClr val="E31837"/>
                </a:solidFill>
                <a:latin typeface="Arial"/>
                <a:cs typeface="Arial"/>
              </a:rPr>
              <a:t>expertises </a:t>
            </a:r>
            <a:r>
              <a:rPr sz="1600" spc="25" dirty="0">
                <a:solidFill>
                  <a:srgbClr val="E31837"/>
                </a:solidFill>
                <a:latin typeface="Arial"/>
                <a:cs typeface="Arial"/>
              </a:rPr>
              <a:t>fonctionnelles</a:t>
            </a:r>
            <a:r>
              <a:rPr sz="1600" spc="25" dirty="0">
                <a:latin typeface="Arial"/>
                <a:cs typeface="Arial"/>
              </a:rPr>
              <a:t>, </a:t>
            </a:r>
            <a:r>
              <a:rPr sz="1600" spc="-35" dirty="0">
                <a:latin typeface="Arial"/>
                <a:cs typeface="Arial"/>
              </a:rPr>
              <a:t>afin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5" dirty="0">
                <a:latin typeface="Arial"/>
                <a:cs typeface="Arial"/>
              </a:rPr>
              <a:t>doper </a:t>
            </a:r>
            <a:r>
              <a:rPr sz="1600" spc="-20" dirty="0">
                <a:latin typeface="Arial"/>
                <a:cs typeface="Arial"/>
              </a:rPr>
              <a:t>l’efficacité </a:t>
            </a:r>
            <a:r>
              <a:rPr sz="1600" spc="-15" dirty="0">
                <a:latin typeface="Arial"/>
                <a:cs typeface="Arial"/>
              </a:rPr>
              <a:t>des </a:t>
            </a:r>
            <a:r>
              <a:rPr sz="1600" spc="-10" dirty="0">
                <a:latin typeface="Arial"/>
                <a:cs typeface="Arial"/>
              </a:rPr>
              <a:t>fonctions  </a:t>
            </a:r>
            <a:r>
              <a:rPr sz="1600" spc="-5" dirty="0">
                <a:latin typeface="Arial"/>
                <a:cs typeface="Arial"/>
              </a:rPr>
              <a:t>support </a:t>
            </a:r>
            <a:r>
              <a:rPr sz="1600" spc="-15" dirty="0">
                <a:latin typeface="Arial"/>
                <a:cs typeface="Arial"/>
              </a:rPr>
              <a:t>et de </a:t>
            </a:r>
            <a:r>
              <a:rPr sz="1600" spc="-5" dirty="0">
                <a:latin typeface="Arial"/>
                <a:cs typeface="Arial"/>
              </a:rPr>
              <a:t>production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back </a:t>
            </a:r>
            <a:r>
              <a:rPr sz="1600" spc="-20" dirty="0">
                <a:latin typeface="Arial"/>
                <a:cs typeface="Arial"/>
              </a:rPr>
              <a:t>office, </a:t>
            </a:r>
            <a:r>
              <a:rPr sz="1600" spc="-15" dirty="0">
                <a:latin typeface="Arial"/>
                <a:cs typeface="Arial"/>
              </a:rPr>
              <a:t>et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15" dirty="0">
                <a:latin typeface="Arial"/>
                <a:cs typeface="Arial"/>
              </a:rPr>
              <a:t>nos </a:t>
            </a:r>
            <a:r>
              <a:rPr sz="1600" spc="-25" dirty="0">
                <a:latin typeface="Arial"/>
                <a:cs typeface="Arial"/>
              </a:rPr>
              <a:t>expertises </a:t>
            </a:r>
            <a:r>
              <a:rPr sz="1600" spc="-15" dirty="0">
                <a:latin typeface="Arial"/>
                <a:cs typeface="Arial"/>
              </a:rPr>
              <a:t>de  </a:t>
            </a:r>
            <a:r>
              <a:rPr sz="1600" spc="-25" dirty="0">
                <a:latin typeface="Arial"/>
                <a:cs typeface="Arial"/>
              </a:rPr>
              <a:t>conseil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15" dirty="0">
                <a:latin typeface="Arial"/>
                <a:cs typeface="Arial"/>
              </a:rPr>
              <a:t>technologie </a:t>
            </a:r>
            <a:r>
              <a:rPr sz="1600" spc="-10" dirty="0">
                <a:latin typeface="Arial"/>
                <a:cs typeface="Arial"/>
              </a:rPr>
              <a:t>pour </a:t>
            </a:r>
            <a:r>
              <a:rPr sz="1600" spc="-25" dirty="0">
                <a:latin typeface="Arial"/>
                <a:cs typeface="Arial"/>
              </a:rPr>
              <a:t>tirer </a:t>
            </a:r>
            <a:r>
              <a:rPr sz="1600" spc="-15" dirty="0">
                <a:latin typeface="Arial"/>
                <a:cs typeface="Arial"/>
              </a:rPr>
              <a:t>parti des </a:t>
            </a:r>
            <a:r>
              <a:rPr sz="1600" spc="-35" dirty="0">
                <a:latin typeface="Arial"/>
                <a:cs typeface="Arial"/>
              </a:rPr>
              <a:t>NTIC, </a:t>
            </a:r>
            <a:r>
              <a:rPr sz="1600" spc="-30" dirty="0">
                <a:latin typeface="Arial"/>
                <a:cs typeface="Arial"/>
              </a:rPr>
              <a:t>aux </a:t>
            </a:r>
            <a:r>
              <a:rPr sz="1600" spc="-20" dirty="0">
                <a:latin typeface="Arial"/>
                <a:cs typeface="Arial"/>
              </a:rPr>
              <a:t>cycles </a:t>
            </a:r>
            <a:r>
              <a:rPr sz="1600" spc="-15" dirty="0">
                <a:latin typeface="Arial"/>
                <a:cs typeface="Arial"/>
              </a:rPr>
              <a:t>de  </a:t>
            </a:r>
            <a:r>
              <a:rPr sz="1600" spc="-20" dirty="0">
                <a:latin typeface="Arial"/>
                <a:cs typeface="Arial"/>
              </a:rPr>
              <a:t>maturité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plus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20" dirty="0">
                <a:latin typeface="Arial"/>
                <a:cs typeface="Arial"/>
              </a:rPr>
              <a:t>plus</a:t>
            </a:r>
            <a:r>
              <a:rPr sz="1600" spc="90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courts.</a:t>
            </a:r>
            <a:endParaRPr sz="1600" dirty="0">
              <a:latin typeface="Arial"/>
              <a:cs typeface="Arial"/>
            </a:endParaRPr>
          </a:p>
          <a:p>
            <a:pPr marL="12700" marR="46990">
              <a:lnSpc>
                <a:spcPct val="113700"/>
              </a:lnSpc>
              <a:spcBef>
                <a:spcPts val="1135"/>
              </a:spcBef>
            </a:pPr>
            <a:r>
              <a:rPr sz="1600" spc="-20" dirty="0">
                <a:latin typeface="Arial"/>
                <a:cs typeface="Arial"/>
              </a:rPr>
              <a:t>Qu’il s’agisse d’intervenir </a:t>
            </a:r>
            <a:r>
              <a:rPr sz="1600" spc="-45" dirty="0">
                <a:latin typeface="Arial"/>
                <a:cs typeface="Arial"/>
              </a:rPr>
              <a:t>à </a:t>
            </a:r>
            <a:r>
              <a:rPr sz="1600" spc="-15" dirty="0">
                <a:latin typeface="Arial"/>
                <a:cs typeface="Arial"/>
              </a:rPr>
              <a:t>des </a:t>
            </a:r>
            <a:r>
              <a:rPr sz="1600" spc="-10" dirty="0">
                <a:latin typeface="Arial"/>
                <a:cs typeface="Arial"/>
              </a:rPr>
              <a:t>moments </a:t>
            </a:r>
            <a:r>
              <a:rPr sz="1600" spc="-25" dirty="0">
                <a:latin typeface="Arial"/>
                <a:cs typeface="Arial"/>
              </a:rPr>
              <a:t>clés </a:t>
            </a:r>
            <a:r>
              <a:rPr sz="1600" spc="-5" dirty="0">
                <a:latin typeface="Arial"/>
                <a:cs typeface="Arial"/>
              </a:rPr>
              <a:t>du </a:t>
            </a:r>
            <a:r>
              <a:rPr sz="1600" spc="-15" dirty="0">
                <a:latin typeface="Arial"/>
                <a:cs typeface="Arial"/>
              </a:rPr>
              <a:t>processus,  d’initier </a:t>
            </a:r>
            <a:r>
              <a:rPr sz="1600" spc="-25" dirty="0">
                <a:latin typeface="Arial"/>
                <a:cs typeface="Arial"/>
              </a:rPr>
              <a:t>un </a:t>
            </a:r>
            <a:r>
              <a:rPr sz="1600" spc="-15" dirty="0">
                <a:latin typeface="Arial"/>
                <a:cs typeface="Arial"/>
              </a:rPr>
              <a:t>programme ou de </a:t>
            </a:r>
            <a:r>
              <a:rPr sz="1600" spc="-25" dirty="0">
                <a:latin typeface="Arial"/>
                <a:cs typeface="Arial"/>
              </a:rPr>
              <a:t>prendre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20" dirty="0">
                <a:latin typeface="Arial"/>
                <a:cs typeface="Arial"/>
              </a:rPr>
              <a:t>charge </a:t>
            </a:r>
            <a:r>
              <a:rPr sz="1600" spc="-15" dirty="0">
                <a:latin typeface="Arial"/>
                <a:cs typeface="Arial"/>
              </a:rPr>
              <a:t>des </a:t>
            </a:r>
            <a:r>
              <a:rPr sz="1600" spc="-20" dirty="0">
                <a:latin typeface="Arial"/>
                <a:cs typeface="Arial"/>
              </a:rPr>
              <a:t>pans </a:t>
            </a:r>
            <a:r>
              <a:rPr sz="1600" spc="-25" dirty="0">
                <a:latin typeface="Arial"/>
                <a:cs typeface="Arial"/>
              </a:rPr>
              <a:t>entiers 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30" dirty="0">
                <a:latin typeface="Arial"/>
                <a:cs typeface="Arial"/>
              </a:rPr>
              <a:t>réalisation, </a:t>
            </a:r>
            <a:r>
              <a:rPr sz="1600" spc="-15" dirty="0">
                <a:latin typeface="Arial"/>
                <a:cs typeface="Arial"/>
              </a:rPr>
              <a:t>nos </a:t>
            </a:r>
            <a:r>
              <a:rPr sz="1600" spc="-20" dirty="0">
                <a:latin typeface="Arial"/>
                <a:cs typeface="Arial"/>
              </a:rPr>
              <a:t>équipes </a:t>
            </a:r>
            <a:r>
              <a:rPr sz="1600" spc="-15" dirty="0">
                <a:latin typeface="Arial"/>
                <a:cs typeface="Arial"/>
              </a:rPr>
              <a:t>consulting s’engagent </a:t>
            </a:r>
            <a:r>
              <a:rPr sz="1600" spc="-30" dirty="0">
                <a:latin typeface="Arial"/>
                <a:cs typeface="Arial"/>
              </a:rPr>
              <a:t>aux </a:t>
            </a:r>
            <a:r>
              <a:rPr sz="1600" spc="-5" dirty="0">
                <a:latin typeface="Arial"/>
                <a:cs typeface="Arial"/>
              </a:rPr>
              <a:t>côtés </a:t>
            </a:r>
            <a:r>
              <a:rPr sz="1600" spc="-15" dirty="0">
                <a:latin typeface="Arial"/>
                <a:cs typeface="Arial"/>
              </a:rPr>
              <a:t>de nos  </a:t>
            </a:r>
            <a:r>
              <a:rPr sz="1600" spc="-20" dirty="0">
                <a:latin typeface="Arial"/>
                <a:cs typeface="Arial"/>
              </a:rPr>
              <a:t>clients.</a:t>
            </a:r>
            <a:endParaRPr sz="1600" dirty="0">
              <a:latin typeface="Arial"/>
              <a:cs typeface="Arial"/>
            </a:endParaRPr>
          </a:p>
          <a:p>
            <a:pPr marL="12700" marR="227329">
              <a:lnSpc>
                <a:spcPct val="113700"/>
              </a:lnSpc>
              <a:spcBef>
                <a:spcPts val="1130"/>
              </a:spcBef>
            </a:pPr>
            <a:r>
              <a:rPr sz="1600" spc="-35" dirty="0">
                <a:latin typeface="Arial"/>
                <a:cs typeface="Arial"/>
              </a:rPr>
              <a:t>Une </a:t>
            </a:r>
            <a:r>
              <a:rPr sz="1600" spc="-30" dirty="0">
                <a:latin typeface="Arial"/>
                <a:cs typeface="Arial"/>
              </a:rPr>
              <a:t>relation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20" dirty="0">
                <a:latin typeface="Arial"/>
                <a:cs typeface="Arial"/>
              </a:rPr>
              <a:t>confiance </a:t>
            </a:r>
            <a:r>
              <a:rPr sz="1600" spc="-10" dirty="0">
                <a:latin typeface="Arial"/>
                <a:cs typeface="Arial"/>
              </a:rPr>
              <a:t>pour </a:t>
            </a:r>
            <a:r>
              <a:rPr sz="1600" spc="-25" dirty="0">
                <a:latin typeface="Arial"/>
                <a:cs typeface="Arial"/>
              </a:rPr>
              <a:t>anticiper, </a:t>
            </a:r>
            <a:r>
              <a:rPr sz="1600" spc="-15" dirty="0">
                <a:latin typeface="Arial"/>
                <a:cs typeface="Arial"/>
              </a:rPr>
              <a:t>concevoir et donner </a:t>
            </a:r>
            <a:r>
              <a:rPr sz="1600" spc="-45" dirty="0">
                <a:latin typeface="Arial"/>
                <a:cs typeface="Arial"/>
              </a:rPr>
              <a:t>vie  </a:t>
            </a:r>
            <a:r>
              <a:rPr sz="1600" spc="-20" dirty="0">
                <a:latin typeface="Arial"/>
                <a:cs typeface="Arial"/>
              </a:rPr>
              <a:t>aujourd’hui </a:t>
            </a:r>
            <a:r>
              <a:rPr sz="1600" spc="-30" dirty="0">
                <a:latin typeface="Arial"/>
                <a:cs typeface="Arial"/>
              </a:rPr>
              <a:t>aux </a:t>
            </a:r>
            <a:r>
              <a:rPr sz="1600" spc="-20" dirty="0">
                <a:latin typeface="Arial"/>
                <a:cs typeface="Arial"/>
              </a:rPr>
              <a:t>modèles </a:t>
            </a:r>
            <a:r>
              <a:rPr sz="1600" spc="-15" dirty="0">
                <a:latin typeface="Arial"/>
                <a:cs typeface="Arial"/>
              </a:rPr>
              <a:t>qui </a:t>
            </a:r>
            <a:r>
              <a:rPr sz="1600" spc="-20" dirty="0">
                <a:latin typeface="Arial"/>
                <a:cs typeface="Arial"/>
              </a:rPr>
              <a:t>feront </a:t>
            </a:r>
            <a:r>
              <a:rPr sz="1600" spc="-15" dirty="0">
                <a:latin typeface="Arial"/>
                <a:cs typeface="Arial"/>
              </a:rPr>
              <a:t>l’économie de</a:t>
            </a:r>
            <a:r>
              <a:rPr sz="1600" spc="145" dirty="0">
                <a:latin typeface="Arial"/>
                <a:cs typeface="Arial"/>
              </a:rPr>
              <a:t> </a:t>
            </a:r>
            <a:r>
              <a:rPr sz="1600" spc="-20" dirty="0">
                <a:latin typeface="Arial"/>
                <a:cs typeface="Arial"/>
              </a:rPr>
              <a:t>demain.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298022" y="1001947"/>
            <a:ext cx="2503170" cy="1710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spc="5" dirty="0" smtClean="0">
                <a:solidFill>
                  <a:srgbClr val="E31837"/>
                </a:solidFill>
                <a:latin typeface="Arial"/>
                <a:cs typeface="Arial"/>
              </a:rPr>
              <a:t>Alain LOUKOU</a:t>
            </a:r>
            <a:endParaRPr lang="fr-FR" sz="2400" dirty="0" smtClean="0">
              <a:latin typeface="Arial"/>
              <a:cs typeface="Arial"/>
            </a:endParaRPr>
          </a:p>
          <a:p>
            <a:pPr marL="13335" marR="5080" indent="635">
              <a:lnSpc>
                <a:spcPct val="111100"/>
              </a:lnSpc>
              <a:spcBef>
                <a:spcPts val="1080"/>
              </a:spcBef>
            </a:pPr>
            <a:r>
              <a:rPr lang="fr-FR" sz="1100" spc="-20" dirty="0" smtClean="0">
                <a:latin typeface="Arial"/>
                <a:cs typeface="Arial"/>
              </a:rPr>
              <a:t>Directeur Général et Responsable </a:t>
            </a:r>
            <a:r>
              <a:rPr lang="fr-FR" sz="1100" spc="-10" dirty="0" smtClean="0">
                <a:latin typeface="Arial"/>
                <a:cs typeface="Arial"/>
              </a:rPr>
              <a:t>de </a:t>
            </a:r>
            <a:r>
              <a:rPr lang="fr-FR" sz="1100" spc="-20" dirty="0" smtClean="0">
                <a:latin typeface="Arial"/>
                <a:cs typeface="Arial"/>
              </a:rPr>
              <a:t>l’offre Performance </a:t>
            </a:r>
            <a:r>
              <a:rPr lang="fr-FR" sz="1100" spc="-10" dirty="0" smtClean="0">
                <a:latin typeface="Arial"/>
                <a:cs typeface="Arial"/>
              </a:rPr>
              <a:t>et </a:t>
            </a:r>
            <a:r>
              <a:rPr lang="fr-FR" sz="1100" spc="-20" dirty="0" smtClean="0">
                <a:latin typeface="Arial"/>
                <a:cs typeface="Arial"/>
              </a:rPr>
              <a:t>Innovations digitales </a:t>
            </a:r>
            <a:r>
              <a:rPr lang="fr-FR" sz="1100" spc="30" dirty="0" smtClean="0">
                <a:latin typeface="Arial"/>
                <a:cs typeface="Arial"/>
              </a:rPr>
              <a:t>-  </a:t>
            </a:r>
            <a:r>
              <a:rPr lang="fr-FR" sz="1100" spc="-35" dirty="0" smtClean="0">
                <a:latin typeface="Arial"/>
                <a:cs typeface="Arial"/>
              </a:rPr>
              <a:t>ALLAN-CORPO SAS</a:t>
            </a:r>
            <a:endParaRPr lang="fr-FR" sz="1100" dirty="0" smtClean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5240">
              <a:lnSpc>
                <a:spcPct val="100000"/>
              </a:lnSpc>
            </a:pPr>
            <a:r>
              <a:rPr lang="fr-FR" sz="900" dirty="0" err="1" smtClean="0">
                <a:latin typeface="Arial"/>
                <a:cs typeface="Arial"/>
              </a:rPr>
              <a:t>Cel</a:t>
            </a:r>
            <a:r>
              <a:rPr lang="fr-FR" sz="900" dirty="0" smtClean="0">
                <a:latin typeface="Arial"/>
                <a:cs typeface="Arial"/>
              </a:rPr>
              <a:t>: 01700008 / 84971613</a:t>
            </a:r>
            <a:endParaRPr sz="900" dirty="0">
              <a:latin typeface="Arial"/>
              <a:cs typeface="Arial"/>
            </a:endParaRPr>
          </a:p>
          <a:p>
            <a:pPr marL="16510">
              <a:lnSpc>
                <a:spcPct val="100000"/>
              </a:lnSpc>
              <a:spcBef>
                <a:spcPts val="120"/>
              </a:spcBef>
            </a:pPr>
            <a:r>
              <a:rPr lang="fr-FR" sz="900" spc="-20" dirty="0" smtClean="0">
                <a:latin typeface="Arial"/>
                <a:cs typeface="Arial"/>
              </a:rPr>
              <a:t>alainloukou5@gmail.com</a:t>
            </a:r>
          </a:p>
          <a:p>
            <a:pPr marL="16510">
              <a:lnSpc>
                <a:spcPct val="100000"/>
              </a:lnSpc>
              <a:spcBef>
                <a:spcPts val="120"/>
              </a:spcBef>
            </a:pPr>
            <a:r>
              <a:rPr lang="fr-FR" sz="1000" dirty="0" err="1" smtClean="0">
                <a:latin typeface="Times New Roman"/>
                <a:cs typeface="Times New Roman"/>
              </a:rPr>
              <a:t>Cocody</a:t>
            </a:r>
            <a:r>
              <a:rPr lang="fr-FR" sz="1000" dirty="0" smtClean="0">
                <a:latin typeface="Times New Roman"/>
                <a:cs typeface="Times New Roman"/>
              </a:rPr>
              <a:t> 7</a:t>
            </a:r>
            <a:r>
              <a:rPr lang="fr-FR" sz="1000" baseline="30000" dirty="0" smtClean="0">
                <a:latin typeface="Times New Roman"/>
                <a:cs typeface="Times New Roman"/>
              </a:rPr>
              <a:t>ème</a:t>
            </a:r>
            <a:r>
              <a:rPr lang="fr-FR" sz="1000" dirty="0" smtClean="0">
                <a:latin typeface="Times New Roman"/>
                <a:cs typeface="Times New Roman"/>
              </a:rPr>
              <a:t> tranche derrière le 22</a:t>
            </a:r>
            <a:r>
              <a:rPr lang="fr-FR" sz="1000" baseline="30000" dirty="0" smtClean="0">
                <a:latin typeface="Times New Roman"/>
                <a:cs typeface="Times New Roman"/>
              </a:rPr>
              <a:t>ème</a:t>
            </a:r>
            <a:r>
              <a:rPr lang="fr-FR" sz="1000" dirty="0" smtClean="0">
                <a:latin typeface="Times New Roman"/>
                <a:cs typeface="Times New Roman"/>
              </a:rPr>
              <a:t> </a:t>
            </a:r>
            <a:r>
              <a:rPr lang="fr-FR" sz="1000" dirty="0" err="1" smtClean="0">
                <a:latin typeface="Times New Roman"/>
                <a:cs typeface="Times New Roman"/>
              </a:rPr>
              <a:t>Arrd</a:t>
            </a:r>
            <a:endParaRPr sz="9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1210" y="1668830"/>
            <a:ext cx="0" cy="1321435"/>
          </a:xfrm>
          <a:custGeom>
            <a:avLst/>
            <a:gdLst/>
            <a:ahLst/>
            <a:cxnLst/>
            <a:rect l="l" t="t" r="r" b="b"/>
            <a:pathLst>
              <a:path h="1321435">
                <a:moveTo>
                  <a:pt x="0" y="0"/>
                </a:moveTo>
                <a:lnTo>
                  <a:pt x="0" y="1321193"/>
                </a:lnTo>
              </a:path>
            </a:pathLst>
          </a:custGeom>
          <a:ln w="82803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9617" y="925072"/>
            <a:ext cx="83185" cy="785495"/>
          </a:xfrm>
          <a:custGeom>
            <a:avLst/>
            <a:gdLst/>
            <a:ahLst/>
            <a:cxnLst/>
            <a:rect l="l" t="t" r="r" b="b"/>
            <a:pathLst>
              <a:path w="83184" h="785494">
                <a:moveTo>
                  <a:pt x="82804" y="0"/>
                </a:moveTo>
                <a:lnTo>
                  <a:pt x="0" y="87477"/>
                </a:lnTo>
                <a:lnTo>
                  <a:pt x="0" y="785380"/>
                </a:lnTo>
                <a:lnTo>
                  <a:pt x="82804" y="785380"/>
                </a:lnTo>
                <a:lnTo>
                  <a:pt x="82804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6199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6408512" y="1000646"/>
            <a:ext cx="3200399" cy="366766"/>
          </a:xfrm>
          <a:prstGeom prst="rect">
            <a:avLst/>
          </a:prstGeom>
          <a:solidFill>
            <a:srgbClr val="E31837"/>
          </a:solidFill>
        </p:spPr>
        <p:txBody>
          <a:bodyPr vert="horz" wrap="square" lIns="0" tIns="58419" rIns="0" bIns="0" rtlCol="0">
            <a:spAutoFit/>
          </a:bodyPr>
          <a:lstStyle/>
          <a:p>
            <a:pPr marL="562610">
              <a:lnSpc>
                <a:spcPct val="100000"/>
              </a:lnSpc>
              <a:spcBef>
                <a:spcPts val="459"/>
              </a:spcBef>
            </a:pPr>
            <a:r>
              <a:rPr lang="fr-FR" sz="2000" spc="-15" dirty="0" smtClean="0">
                <a:solidFill>
                  <a:srgbClr val="FFFFFF"/>
                </a:solidFill>
                <a:latin typeface="Arial"/>
                <a:cs typeface="Arial"/>
              </a:rPr>
              <a:t>ALLAN-CORPO SAS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585325" y="179895"/>
            <a:ext cx="25146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25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543" y="1023342"/>
            <a:ext cx="1603076" cy="1714520"/>
          </a:xfrm>
          <a:prstGeom prst="rect">
            <a:avLst/>
          </a:prstGeom>
        </p:spPr>
      </p:pic>
      <p:sp>
        <p:nvSpPr>
          <p:cNvPr id="18" name="object 3"/>
          <p:cNvSpPr txBox="1"/>
          <p:nvPr/>
        </p:nvSpPr>
        <p:spPr>
          <a:xfrm>
            <a:off x="249100" y="3042960"/>
            <a:ext cx="5353050" cy="45171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1755">
              <a:lnSpc>
                <a:spcPct val="113700"/>
              </a:lnSpc>
              <a:spcBef>
                <a:spcPts val="100"/>
              </a:spcBef>
            </a:pPr>
            <a:r>
              <a:rPr sz="1600" spc="-25" dirty="0">
                <a:latin typeface="Arial"/>
                <a:cs typeface="Arial"/>
              </a:rPr>
              <a:t>Depuis près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5" dirty="0" smtClean="0">
                <a:latin typeface="Arial"/>
                <a:cs typeface="Arial"/>
              </a:rPr>
              <a:t>1</a:t>
            </a:r>
            <a:r>
              <a:rPr lang="fr-FR" sz="1600" spc="-5" dirty="0" smtClean="0">
                <a:latin typeface="Arial"/>
                <a:cs typeface="Arial"/>
              </a:rPr>
              <a:t>0</a:t>
            </a:r>
            <a:r>
              <a:rPr sz="1600" spc="-5" dirty="0" smtClean="0">
                <a:latin typeface="Arial"/>
                <a:cs typeface="Arial"/>
              </a:rPr>
              <a:t> </a:t>
            </a:r>
            <a:r>
              <a:rPr sz="1600" spc="-25" dirty="0">
                <a:latin typeface="Arial"/>
                <a:cs typeface="Arial"/>
              </a:rPr>
              <a:t>ans, </a:t>
            </a:r>
            <a:r>
              <a:rPr lang="fr-FR" sz="1600" spc="-25" dirty="0" smtClean="0">
                <a:latin typeface="Arial"/>
                <a:cs typeface="Arial"/>
              </a:rPr>
              <a:t>Alain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0" dirty="0">
                <a:latin typeface="Arial"/>
                <a:cs typeface="Arial"/>
              </a:rPr>
              <a:t>accompagne </a:t>
            </a:r>
            <a:r>
              <a:rPr sz="1600" spc="-35" dirty="0">
                <a:latin typeface="Arial"/>
                <a:cs typeface="Arial"/>
              </a:rPr>
              <a:t>les </a:t>
            </a:r>
            <a:r>
              <a:rPr sz="1600" spc="-15" dirty="0">
                <a:latin typeface="Arial"/>
                <a:cs typeface="Arial"/>
              </a:rPr>
              <a:t>projets des  directions de </a:t>
            </a:r>
            <a:r>
              <a:rPr sz="1600" spc="-20" dirty="0">
                <a:latin typeface="Arial"/>
                <a:cs typeface="Arial"/>
              </a:rPr>
              <a:t>l’entreprise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10" dirty="0">
                <a:latin typeface="Arial"/>
                <a:cs typeface="Arial"/>
              </a:rPr>
              <a:t>s’appuyant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15" dirty="0">
                <a:latin typeface="Arial"/>
                <a:cs typeface="Arial"/>
              </a:rPr>
              <a:t>son </a:t>
            </a:r>
            <a:r>
              <a:rPr sz="1600" spc="-25" dirty="0">
                <a:latin typeface="Arial"/>
                <a:cs typeface="Arial"/>
              </a:rPr>
              <a:t>expérience </a:t>
            </a:r>
            <a:r>
              <a:rPr sz="1600" spc="-20" dirty="0">
                <a:latin typeface="Arial"/>
                <a:cs typeface="Arial"/>
              </a:rPr>
              <a:t>acquise  </a:t>
            </a:r>
            <a:r>
              <a:rPr sz="1600" spc="-35" dirty="0">
                <a:latin typeface="Arial"/>
                <a:cs typeface="Arial"/>
              </a:rPr>
              <a:t>au sein </a:t>
            </a:r>
            <a:r>
              <a:rPr sz="1600" spc="-15" dirty="0">
                <a:latin typeface="Arial"/>
                <a:cs typeface="Arial"/>
              </a:rPr>
              <a:t>de grands groupes de distribution </a:t>
            </a:r>
            <a:r>
              <a:rPr sz="1600" spc="-30" dirty="0">
                <a:latin typeface="Arial"/>
                <a:cs typeface="Arial"/>
              </a:rPr>
              <a:t>spécialisée </a:t>
            </a:r>
            <a:r>
              <a:rPr sz="1600" spc="-15" dirty="0">
                <a:latin typeface="Arial"/>
                <a:cs typeface="Arial"/>
              </a:rPr>
              <a:t>(BtoB/BtoC), 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15" dirty="0">
                <a:latin typeface="Arial"/>
                <a:cs typeface="Arial"/>
              </a:rPr>
              <a:t>cabinet de </a:t>
            </a:r>
            <a:r>
              <a:rPr sz="1600" spc="-25" dirty="0">
                <a:latin typeface="Arial"/>
                <a:cs typeface="Arial"/>
              </a:rPr>
              <a:t>conseil </a:t>
            </a:r>
            <a:r>
              <a:rPr sz="1600" spc="-15" dirty="0">
                <a:latin typeface="Arial"/>
                <a:cs typeface="Arial"/>
              </a:rPr>
              <a:t>et </a:t>
            </a:r>
            <a:r>
              <a:rPr sz="1600" spc="-30" dirty="0">
                <a:latin typeface="Arial"/>
                <a:cs typeface="Arial"/>
              </a:rPr>
              <a:t>enfin </a:t>
            </a:r>
            <a:r>
              <a:rPr sz="1600" spc="-35" dirty="0" err="1">
                <a:latin typeface="Arial"/>
                <a:cs typeface="Arial"/>
              </a:rPr>
              <a:t>en</a:t>
            </a:r>
            <a:r>
              <a:rPr sz="1600" spc="140" dirty="0">
                <a:latin typeface="Arial"/>
                <a:cs typeface="Arial"/>
              </a:rPr>
              <a:t> </a:t>
            </a:r>
            <a:r>
              <a:rPr sz="1600" spc="-5" dirty="0" smtClean="0">
                <a:latin typeface="Arial"/>
                <a:cs typeface="Arial"/>
              </a:rPr>
              <a:t>start-up.</a:t>
            </a:r>
            <a:endParaRPr lang="fr-FR" sz="1600" dirty="0">
              <a:latin typeface="Arial"/>
              <a:cs typeface="Arial"/>
            </a:endParaRPr>
          </a:p>
          <a:p>
            <a:pPr marL="12700" marR="71755">
              <a:lnSpc>
                <a:spcPct val="113700"/>
              </a:lnSpc>
              <a:spcBef>
                <a:spcPts val="100"/>
              </a:spcBef>
            </a:pPr>
            <a:r>
              <a:rPr sz="1600" spc="-25" dirty="0" err="1" smtClean="0">
                <a:latin typeface="Arial"/>
                <a:cs typeface="Arial"/>
              </a:rPr>
              <a:t>Centré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à la </a:t>
            </a:r>
            <a:r>
              <a:rPr sz="1600" spc="-25" dirty="0">
                <a:latin typeface="Arial"/>
                <a:cs typeface="Arial"/>
              </a:rPr>
              <a:t>fois sur </a:t>
            </a:r>
            <a:r>
              <a:rPr sz="1600" spc="-35" dirty="0">
                <a:latin typeface="Arial"/>
                <a:cs typeface="Arial"/>
              </a:rPr>
              <a:t>les enjeux </a:t>
            </a:r>
            <a:r>
              <a:rPr sz="1600" spc="-20" dirty="0">
                <a:latin typeface="Arial"/>
                <a:cs typeface="Arial"/>
              </a:rPr>
              <a:t>clients </a:t>
            </a:r>
            <a:r>
              <a:rPr sz="1600" spc="-15" dirty="0">
                <a:latin typeface="Arial"/>
                <a:cs typeface="Arial"/>
              </a:rPr>
              <a:t>et </a:t>
            </a:r>
            <a:r>
              <a:rPr sz="1600" spc="-45" dirty="0">
                <a:latin typeface="Arial"/>
                <a:cs typeface="Arial"/>
              </a:rPr>
              <a:t>le </a:t>
            </a:r>
            <a:r>
              <a:rPr sz="1600" spc="-55" dirty="0">
                <a:latin typeface="Arial"/>
                <a:cs typeface="Arial"/>
              </a:rPr>
              <a:t>ROI </a:t>
            </a:r>
            <a:r>
              <a:rPr sz="1600" dirty="0">
                <a:latin typeface="Arial"/>
                <a:cs typeface="Arial"/>
              </a:rPr>
              <a:t>côté </a:t>
            </a:r>
            <a:r>
              <a:rPr sz="1600" spc="-25" dirty="0">
                <a:latin typeface="Arial"/>
                <a:cs typeface="Arial"/>
              </a:rPr>
              <a:t>entreprise, </a:t>
            </a:r>
            <a:r>
              <a:rPr lang="fr-FR" sz="1600" spc="-25" dirty="0" smtClean="0">
                <a:latin typeface="Arial"/>
                <a:cs typeface="Arial"/>
              </a:rPr>
              <a:t>Alain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45" dirty="0">
                <a:latin typeface="Arial"/>
                <a:cs typeface="Arial"/>
              </a:rPr>
              <a:t>a </a:t>
            </a:r>
            <a:r>
              <a:rPr sz="1600" spc="-30" dirty="0">
                <a:latin typeface="Arial"/>
                <a:cs typeface="Arial"/>
              </a:rPr>
              <a:t>une </a:t>
            </a:r>
            <a:r>
              <a:rPr sz="1600" spc="-20" dirty="0">
                <a:latin typeface="Arial"/>
                <a:cs typeface="Arial"/>
              </a:rPr>
              <a:t>connaissance </a:t>
            </a:r>
            <a:r>
              <a:rPr sz="1600" spc="-35" dirty="0">
                <a:latin typeface="Arial"/>
                <a:cs typeface="Arial"/>
              </a:rPr>
              <a:t>en </a:t>
            </a:r>
            <a:r>
              <a:rPr sz="1600" spc="-5" dirty="0">
                <a:latin typeface="Arial"/>
                <a:cs typeface="Arial"/>
              </a:rPr>
              <a:t>conception, </a:t>
            </a:r>
            <a:r>
              <a:rPr sz="1600" spc="-20" dirty="0">
                <a:latin typeface="Arial"/>
                <a:cs typeface="Arial"/>
              </a:rPr>
              <a:t>lancement </a:t>
            </a:r>
            <a:r>
              <a:rPr sz="1600" spc="-15" dirty="0">
                <a:latin typeface="Arial"/>
                <a:cs typeface="Arial"/>
              </a:rPr>
              <a:t>et </a:t>
            </a:r>
            <a:r>
              <a:rPr sz="1600" spc="-20" dirty="0">
                <a:latin typeface="Arial"/>
                <a:cs typeface="Arial"/>
              </a:rPr>
              <a:t>pilotage 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25" dirty="0">
                <a:latin typeface="Arial"/>
                <a:cs typeface="Arial"/>
              </a:rPr>
              <a:t>sites </a:t>
            </a:r>
            <a:r>
              <a:rPr sz="1600" spc="-10" dirty="0">
                <a:latin typeface="Arial"/>
                <a:cs typeface="Arial"/>
              </a:rPr>
              <a:t>e-commerce </a:t>
            </a:r>
            <a:r>
              <a:rPr sz="1600" spc="-15" dirty="0">
                <a:latin typeface="Arial"/>
                <a:cs typeface="Arial"/>
              </a:rPr>
              <a:t>autant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45" dirty="0">
                <a:latin typeface="Arial"/>
                <a:cs typeface="Arial"/>
              </a:rPr>
              <a:t>la </a:t>
            </a:r>
            <a:r>
              <a:rPr sz="1600" spc="-20" dirty="0">
                <a:latin typeface="Arial"/>
                <a:cs typeface="Arial"/>
              </a:rPr>
              <a:t>partie </a:t>
            </a:r>
            <a:r>
              <a:rPr sz="1600" spc="-15" dirty="0">
                <a:latin typeface="Arial"/>
                <a:cs typeface="Arial"/>
              </a:rPr>
              <a:t>front </a:t>
            </a:r>
            <a:r>
              <a:rPr sz="1600" spc="-25" dirty="0">
                <a:latin typeface="Arial"/>
                <a:cs typeface="Arial"/>
              </a:rPr>
              <a:t>office </a:t>
            </a:r>
            <a:r>
              <a:rPr sz="1600" spc="-20" dirty="0">
                <a:latin typeface="Arial"/>
                <a:cs typeface="Arial"/>
              </a:rPr>
              <a:t>client </a:t>
            </a:r>
            <a:r>
              <a:rPr sz="1600" spc="-15" dirty="0">
                <a:latin typeface="Arial"/>
                <a:cs typeface="Arial"/>
              </a:rPr>
              <a:t>que </a:t>
            </a:r>
            <a:r>
              <a:rPr sz="1600" spc="-25" dirty="0">
                <a:latin typeface="Arial"/>
                <a:cs typeface="Arial"/>
              </a:rPr>
              <a:t>sur  </a:t>
            </a:r>
            <a:r>
              <a:rPr sz="1600" spc="-35" dirty="0">
                <a:latin typeface="Arial"/>
                <a:cs typeface="Arial"/>
              </a:rPr>
              <a:t>les </a:t>
            </a:r>
            <a:r>
              <a:rPr sz="1600" spc="-20" dirty="0">
                <a:latin typeface="Arial"/>
                <a:cs typeface="Arial"/>
              </a:rPr>
              <a:t>parties </a:t>
            </a:r>
            <a:r>
              <a:rPr sz="1600" spc="-15" dirty="0">
                <a:latin typeface="Arial"/>
                <a:cs typeface="Arial"/>
              </a:rPr>
              <a:t>middle </a:t>
            </a:r>
            <a:r>
              <a:rPr sz="1600" spc="-65" dirty="0">
                <a:latin typeface="Arial"/>
                <a:cs typeface="Arial"/>
              </a:rPr>
              <a:t>&amp; </a:t>
            </a:r>
            <a:r>
              <a:rPr sz="1600" spc="-5" dirty="0">
                <a:latin typeface="Arial"/>
                <a:cs typeface="Arial"/>
              </a:rPr>
              <a:t>back </a:t>
            </a:r>
            <a:r>
              <a:rPr sz="1600" spc="-25" dirty="0">
                <a:latin typeface="Arial"/>
                <a:cs typeface="Arial"/>
              </a:rPr>
              <a:t>office (plateforme, </a:t>
            </a:r>
            <a:r>
              <a:rPr sz="1600" spc="-20" dirty="0">
                <a:latin typeface="Arial"/>
                <a:cs typeface="Arial"/>
              </a:rPr>
              <a:t>logistique, </a:t>
            </a:r>
            <a:r>
              <a:rPr sz="1600" spc="-30" dirty="0">
                <a:latin typeface="Arial"/>
                <a:cs typeface="Arial"/>
              </a:rPr>
              <a:t>service </a:t>
            </a:r>
            <a:r>
              <a:rPr sz="1600" spc="-15" dirty="0">
                <a:latin typeface="Arial"/>
                <a:cs typeface="Arial"/>
              </a:rPr>
              <a:t>client,  </a:t>
            </a:r>
            <a:r>
              <a:rPr sz="1600" spc="-30" dirty="0">
                <a:latin typeface="Arial"/>
                <a:cs typeface="Arial"/>
              </a:rPr>
              <a:t>finance). </a:t>
            </a:r>
            <a:r>
              <a:rPr sz="1600" spc="-25" dirty="0">
                <a:latin typeface="Arial"/>
                <a:cs typeface="Arial"/>
              </a:rPr>
              <a:t>Dernièrement, </a:t>
            </a:r>
            <a:r>
              <a:rPr sz="1600" spc="-45" dirty="0">
                <a:latin typeface="Arial"/>
                <a:cs typeface="Arial"/>
              </a:rPr>
              <a:t>il a </a:t>
            </a:r>
            <a:r>
              <a:rPr sz="1600" spc="-10" dirty="0" err="1">
                <a:latin typeface="Arial"/>
                <a:cs typeface="Arial"/>
              </a:rPr>
              <a:t>notamment</a:t>
            </a:r>
            <a:r>
              <a:rPr sz="1600" spc="-10" dirty="0">
                <a:latin typeface="Arial"/>
                <a:cs typeface="Arial"/>
              </a:rPr>
              <a:t> </a:t>
            </a:r>
            <a:r>
              <a:rPr lang="fr-FR" sz="1600" spc="-10" dirty="0" smtClean="0">
                <a:latin typeface="Arial"/>
                <a:cs typeface="Arial"/>
              </a:rPr>
              <a:t>Co-crée l’évènement </a:t>
            </a:r>
            <a:r>
              <a:rPr lang="fr-FR" sz="1600" spc="-10" dirty="0" err="1" smtClean="0">
                <a:latin typeface="Arial"/>
                <a:cs typeface="Arial"/>
              </a:rPr>
              <a:t>Africa</a:t>
            </a:r>
            <a:r>
              <a:rPr lang="fr-FR" sz="1600" spc="-10" dirty="0" smtClean="0">
                <a:latin typeface="Arial"/>
                <a:cs typeface="Arial"/>
              </a:rPr>
              <a:t> </a:t>
            </a:r>
            <a:r>
              <a:rPr lang="fr-FR" sz="1600" spc="-10" dirty="0" err="1" smtClean="0">
                <a:latin typeface="Arial"/>
                <a:cs typeface="Arial"/>
              </a:rPr>
              <a:t>fintech</a:t>
            </a:r>
            <a:r>
              <a:rPr lang="fr-FR" sz="1600" spc="-10" dirty="0" smtClean="0">
                <a:latin typeface="Arial"/>
                <a:cs typeface="Arial"/>
              </a:rPr>
              <a:t> forum</a:t>
            </a:r>
            <a:r>
              <a:rPr sz="1600" spc="-10" dirty="0" smtClean="0">
                <a:latin typeface="Arial"/>
                <a:cs typeface="Arial"/>
              </a:rPr>
              <a:t> </a:t>
            </a:r>
            <a:r>
              <a:rPr lang="fr-FR" sz="1600" spc="-10" dirty="0" smtClean="0">
                <a:latin typeface="Arial"/>
                <a:cs typeface="Arial"/>
              </a:rPr>
              <a:t>et fait parti du projet d’inclusion financière en cote d’ivoire. </a:t>
            </a:r>
            <a:r>
              <a:rPr lang="fr-FR" sz="1600" spc="-15" dirty="0" smtClean="0">
                <a:latin typeface="Arial"/>
                <a:cs typeface="Arial"/>
              </a:rPr>
              <a:t>Et a initier des formations</a:t>
            </a:r>
            <a:r>
              <a:rPr sz="1600" spc="-15" dirty="0" smtClean="0">
                <a:latin typeface="Arial"/>
                <a:cs typeface="Arial"/>
              </a:rPr>
              <a:t> </a:t>
            </a:r>
            <a:r>
              <a:rPr lang="fr-FR" sz="1600" spc="-15" dirty="0" smtClean="0">
                <a:latin typeface="Arial"/>
                <a:cs typeface="Arial"/>
              </a:rPr>
              <a:t>sur le </a:t>
            </a:r>
            <a:r>
              <a:rPr sz="1600" spc="-25" dirty="0" err="1" smtClean="0">
                <a:latin typeface="Arial"/>
                <a:cs typeface="Arial"/>
              </a:rPr>
              <a:t>digitales</a:t>
            </a:r>
            <a:r>
              <a:rPr sz="1600" spc="-25" dirty="0" smtClean="0">
                <a:latin typeface="Arial"/>
                <a:cs typeface="Arial"/>
              </a:rPr>
              <a:t>, </a:t>
            </a:r>
            <a:r>
              <a:rPr lang="fr-FR" sz="1600" spc="-25" dirty="0" smtClean="0">
                <a:latin typeface="Arial"/>
                <a:cs typeface="Arial"/>
              </a:rPr>
              <a:t>l’</a:t>
            </a:r>
            <a:r>
              <a:rPr sz="1600" spc="-25" dirty="0" err="1" smtClean="0">
                <a:latin typeface="Arial"/>
                <a:cs typeface="Arial"/>
              </a:rPr>
              <a:t>Intermarché</a:t>
            </a:r>
            <a:r>
              <a:rPr sz="1600" spc="-25" dirty="0" smtClean="0">
                <a:latin typeface="Arial"/>
                <a:cs typeface="Arial"/>
              </a:rPr>
              <a:t> </a:t>
            </a:r>
            <a:r>
              <a:rPr sz="1600" spc="-15" dirty="0" smtClean="0">
                <a:latin typeface="Arial"/>
                <a:cs typeface="Arial"/>
              </a:rPr>
              <a:t>et </a:t>
            </a:r>
            <a:r>
              <a:rPr sz="1600" spc="-25" dirty="0">
                <a:latin typeface="Arial"/>
                <a:cs typeface="Arial"/>
              </a:rPr>
              <a:t>sur </a:t>
            </a:r>
            <a:r>
              <a:rPr sz="1600" spc="-15" dirty="0">
                <a:latin typeface="Arial"/>
                <a:cs typeface="Arial"/>
              </a:rPr>
              <a:t>des problématiques  </a:t>
            </a:r>
            <a:r>
              <a:rPr sz="1600" spc="-5" dirty="0">
                <a:latin typeface="Arial"/>
                <a:cs typeface="Arial"/>
              </a:rPr>
              <a:t>d’optimisation </a:t>
            </a:r>
            <a:r>
              <a:rPr sz="1600" spc="-15" dirty="0">
                <a:latin typeface="Arial"/>
                <a:cs typeface="Arial"/>
              </a:rPr>
              <a:t>ou de </a:t>
            </a:r>
            <a:r>
              <a:rPr sz="1600" spc="-25" dirty="0">
                <a:latin typeface="Arial"/>
                <a:cs typeface="Arial"/>
              </a:rPr>
              <a:t>diversification </a:t>
            </a:r>
            <a:r>
              <a:rPr sz="1600" spc="-15" dirty="0">
                <a:latin typeface="Arial"/>
                <a:cs typeface="Arial"/>
              </a:rPr>
              <a:t>de </a:t>
            </a:r>
            <a:r>
              <a:rPr sz="1600" spc="-35" dirty="0">
                <a:latin typeface="Arial"/>
                <a:cs typeface="Arial"/>
              </a:rPr>
              <a:t>leur </a:t>
            </a:r>
            <a:r>
              <a:rPr sz="1600" spc="-15" dirty="0">
                <a:latin typeface="Arial"/>
                <a:cs typeface="Arial"/>
              </a:rPr>
              <a:t>performance </a:t>
            </a:r>
            <a:r>
              <a:rPr sz="1600" spc="-25" dirty="0">
                <a:latin typeface="Arial"/>
                <a:cs typeface="Arial"/>
              </a:rPr>
              <a:t>digitale </a:t>
            </a:r>
            <a:r>
              <a:rPr sz="1600" spc="-15" dirty="0">
                <a:latin typeface="Arial"/>
                <a:cs typeface="Arial"/>
              </a:rPr>
              <a:t>et  </a:t>
            </a:r>
            <a:r>
              <a:rPr sz="1600" spc="-25" dirty="0">
                <a:latin typeface="Arial"/>
                <a:cs typeface="Arial"/>
              </a:rPr>
              <a:t>Omnicanale.</a:t>
            </a:r>
            <a:endParaRPr sz="16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3906"/>
            <a:ext cx="10058400" cy="565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14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3499" y="76742"/>
            <a:ext cx="1941830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90" dirty="0">
                <a:solidFill>
                  <a:srgbClr val="E31837"/>
                </a:solidFill>
                <a:latin typeface="Arial"/>
                <a:cs typeface="Arial"/>
              </a:rPr>
              <a:t>Avant</a:t>
            </a:r>
            <a:r>
              <a:rPr sz="2500" b="1" spc="-18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85" dirty="0">
                <a:solidFill>
                  <a:srgbClr val="E31837"/>
                </a:solidFill>
                <a:latin typeface="Arial"/>
                <a:cs typeface="Arial"/>
              </a:rPr>
              <a:t>propos</a:t>
            </a:r>
            <a:endParaRPr sz="2500" dirty="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58791" y="5887834"/>
            <a:ext cx="0" cy="1321435"/>
          </a:xfrm>
          <a:custGeom>
            <a:avLst/>
            <a:gdLst/>
            <a:ahLst/>
            <a:cxnLst/>
            <a:rect l="l" t="t" r="r" b="b"/>
            <a:pathLst>
              <a:path h="1321434">
                <a:moveTo>
                  <a:pt x="0" y="0"/>
                </a:moveTo>
                <a:lnTo>
                  <a:pt x="0" y="1321206"/>
                </a:lnTo>
              </a:path>
            </a:pathLst>
          </a:custGeom>
          <a:ln w="82803">
            <a:solidFill>
              <a:srgbClr val="E3183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7199" y="6357241"/>
            <a:ext cx="83185" cy="743585"/>
          </a:xfrm>
          <a:custGeom>
            <a:avLst/>
            <a:gdLst/>
            <a:ahLst/>
            <a:cxnLst/>
            <a:rect l="l" t="t" r="r" b="b"/>
            <a:pathLst>
              <a:path w="83184" h="743584">
                <a:moveTo>
                  <a:pt x="82804" y="0"/>
                </a:moveTo>
                <a:lnTo>
                  <a:pt x="0" y="82804"/>
                </a:lnTo>
                <a:lnTo>
                  <a:pt x="0" y="743407"/>
                </a:lnTo>
                <a:lnTo>
                  <a:pt x="82804" y="743407"/>
                </a:lnTo>
                <a:lnTo>
                  <a:pt x="82804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5927" y="613422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6418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600"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81" y="5674911"/>
            <a:ext cx="1690495" cy="174728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859616" y="5756953"/>
            <a:ext cx="5346700" cy="1771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4000" spc="5" dirty="0" smtClean="0">
                <a:solidFill>
                  <a:srgbClr val="E31837"/>
                </a:solidFill>
                <a:latin typeface="Arial"/>
                <a:cs typeface="Arial"/>
              </a:rPr>
              <a:t>Alain LOUKOU</a:t>
            </a:r>
            <a:endParaRPr lang="fr-FR" sz="4000" dirty="0" smtClean="0">
              <a:latin typeface="Arial"/>
              <a:cs typeface="Arial"/>
            </a:endParaRPr>
          </a:p>
          <a:p>
            <a:pPr marL="13335" marR="5080" indent="635">
              <a:lnSpc>
                <a:spcPct val="111100"/>
              </a:lnSpc>
              <a:spcBef>
                <a:spcPts val="1080"/>
              </a:spcBef>
            </a:pPr>
            <a:r>
              <a:rPr lang="fr-FR" spc="-20" dirty="0" smtClean="0">
                <a:latin typeface="Arial"/>
                <a:cs typeface="Arial"/>
              </a:rPr>
              <a:t>Directeur Général et Responsable </a:t>
            </a:r>
            <a:r>
              <a:rPr lang="fr-FR" spc="-10" dirty="0" smtClean="0">
                <a:latin typeface="Arial"/>
                <a:cs typeface="Arial"/>
              </a:rPr>
              <a:t>de </a:t>
            </a:r>
            <a:r>
              <a:rPr lang="fr-FR" spc="-20" dirty="0" smtClean="0">
                <a:latin typeface="Arial"/>
                <a:cs typeface="Arial"/>
              </a:rPr>
              <a:t>l’offre Performance </a:t>
            </a:r>
            <a:r>
              <a:rPr lang="fr-FR" spc="-10" dirty="0" smtClean="0">
                <a:latin typeface="Arial"/>
                <a:cs typeface="Arial"/>
              </a:rPr>
              <a:t>et </a:t>
            </a:r>
            <a:r>
              <a:rPr lang="fr-FR" spc="-20" dirty="0" smtClean="0">
                <a:latin typeface="Arial"/>
                <a:cs typeface="Arial"/>
              </a:rPr>
              <a:t>Innovations digitales </a:t>
            </a:r>
            <a:r>
              <a:rPr lang="fr-FR" spc="30" dirty="0" smtClean="0">
                <a:latin typeface="Arial"/>
                <a:cs typeface="Arial"/>
              </a:rPr>
              <a:t>-  </a:t>
            </a:r>
            <a:r>
              <a:rPr lang="fr-FR" spc="-35" dirty="0" smtClean="0">
                <a:latin typeface="Arial"/>
                <a:cs typeface="Arial"/>
              </a:rPr>
              <a:t>ALLAN-CORPO SAS</a:t>
            </a:r>
            <a:endParaRPr lang="fr-FR" dirty="0"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87325" y="812975"/>
            <a:ext cx="10398548" cy="46775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9685" marR="67310">
              <a:lnSpc>
                <a:spcPct val="113700"/>
              </a:lnSpc>
              <a:spcBef>
                <a:spcPts val="100"/>
              </a:spcBef>
            </a:pPr>
            <a:r>
              <a:rPr lang="fr-FR" sz="1400" spc="-30" dirty="0" smtClean="0"/>
              <a:t>Les </a:t>
            </a:r>
            <a:r>
              <a:rPr lang="fr-FR" sz="1400" spc="-25" dirty="0" smtClean="0"/>
              <a:t>récentes évolutions </a:t>
            </a:r>
            <a:r>
              <a:rPr lang="fr-FR" sz="1400" spc="-15" dirty="0" smtClean="0"/>
              <a:t>techniques autour de </a:t>
            </a:r>
            <a:r>
              <a:rPr lang="fr-FR" sz="1400" spc="-30" dirty="0" smtClean="0"/>
              <a:t>Intelligence Artificielle </a:t>
            </a:r>
            <a:r>
              <a:rPr lang="fr-FR" sz="1400" spc="-10" dirty="0" smtClean="0"/>
              <a:t>permettent </a:t>
            </a:r>
            <a:r>
              <a:rPr lang="fr-FR" sz="1400" spc="-30" dirty="0" smtClean="0"/>
              <a:t>enfin aux </a:t>
            </a:r>
            <a:r>
              <a:rPr lang="fr-FR" sz="1400" spc="-25" dirty="0" smtClean="0"/>
              <a:t>machines </a:t>
            </a:r>
            <a:r>
              <a:rPr lang="fr-FR" sz="1400" spc="-15" dirty="0" smtClean="0"/>
              <a:t>de </a:t>
            </a:r>
            <a:r>
              <a:rPr lang="fr-FR" sz="1400" spc="-20" dirty="0" smtClean="0"/>
              <a:t>nous </a:t>
            </a:r>
            <a:r>
              <a:rPr lang="fr-FR" sz="1400" spc="-15" dirty="0" smtClean="0"/>
              <a:t>comprendre et de </a:t>
            </a:r>
            <a:r>
              <a:rPr lang="fr-FR" sz="1400" spc="-20" dirty="0" smtClean="0"/>
              <a:t>nous répondre </a:t>
            </a:r>
            <a:r>
              <a:rPr lang="fr-FR" sz="1400" spc="-15" dirty="0" smtClean="0"/>
              <a:t>de  </a:t>
            </a:r>
            <a:r>
              <a:rPr lang="fr-FR" sz="1400" spc="-35" dirty="0" smtClean="0"/>
              <a:t>manière </a:t>
            </a:r>
            <a:r>
              <a:rPr lang="fr-FR" sz="1400" spc="-25" dirty="0" smtClean="0"/>
              <a:t>instantanée </a:t>
            </a:r>
            <a:r>
              <a:rPr lang="fr-FR" sz="1400" spc="-15" dirty="0" smtClean="0"/>
              <a:t>et </a:t>
            </a:r>
            <a:r>
              <a:rPr lang="fr-FR" sz="1400" spc="-30" dirty="0" smtClean="0"/>
              <a:t>sans </a:t>
            </a:r>
            <a:r>
              <a:rPr lang="fr-FR" sz="1400" spc="-15" dirty="0" smtClean="0"/>
              <a:t>rupture. </a:t>
            </a:r>
            <a:r>
              <a:rPr lang="fr-FR" sz="1400" spc="-25" dirty="0" smtClean="0"/>
              <a:t>Désormais, </a:t>
            </a:r>
            <a:r>
              <a:rPr lang="fr-FR" sz="1400" spc="-45" dirty="0" smtClean="0"/>
              <a:t>la </a:t>
            </a:r>
            <a:r>
              <a:rPr lang="fr-FR" sz="1400" spc="-25" dirty="0" smtClean="0"/>
              <a:t>révolution </a:t>
            </a:r>
            <a:r>
              <a:rPr lang="fr-FR" sz="1400" spc="5" dirty="0" smtClean="0"/>
              <a:t>Bot </a:t>
            </a:r>
            <a:r>
              <a:rPr lang="fr-FR" sz="1400" spc="-15" dirty="0" smtClean="0"/>
              <a:t>est </a:t>
            </a:r>
            <a:r>
              <a:rPr lang="fr-FR" sz="1400" spc="-35" dirty="0" smtClean="0"/>
              <a:t>en </a:t>
            </a:r>
            <a:r>
              <a:rPr lang="fr-FR" sz="1400" spc="-25" dirty="0" smtClean="0"/>
              <a:t>marche </a:t>
            </a:r>
            <a:r>
              <a:rPr lang="fr-FR" sz="1400" dirty="0" smtClean="0"/>
              <a:t>: </a:t>
            </a:r>
            <a:r>
              <a:rPr lang="fr-FR" sz="1400" spc="-25" dirty="0" smtClean="0"/>
              <a:t>Gartner </a:t>
            </a:r>
            <a:r>
              <a:rPr lang="fr-FR" sz="1400" spc="-15" dirty="0" smtClean="0"/>
              <a:t>prédit </a:t>
            </a:r>
            <a:r>
              <a:rPr lang="fr-FR" sz="1400" spc="-35" dirty="0" smtClean="0"/>
              <a:t>en </a:t>
            </a:r>
            <a:r>
              <a:rPr lang="fr-FR" sz="1400" spc="-25" dirty="0" smtClean="0"/>
              <a:t>effet </a:t>
            </a:r>
            <a:r>
              <a:rPr lang="fr-FR" sz="1400" spc="-15" dirty="0" smtClean="0"/>
              <a:t>que </a:t>
            </a:r>
            <a:r>
              <a:rPr lang="fr-FR" sz="1400" dirty="0" smtClean="0"/>
              <a:t>d’ici </a:t>
            </a:r>
            <a:r>
              <a:rPr lang="fr-FR" sz="1400" b="1" spc="-5" dirty="0" smtClean="0">
                <a:cs typeface="Arial"/>
              </a:rPr>
              <a:t>2019, </a:t>
            </a:r>
            <a:r>
              <a:rPr lang="fr-FR" sz="1400" b="1" spc="60" dirty="0" smtClean="0">
                <a:cs typeface="Arial"/>
              </a:rPr>
              <a:t>¼ </a:t>
            </a:r>
            <a:r>
              <a:rPr lang="fr-FR" sz="1400" b="1" spc="-5" dirty="0" smtClean="0">
                <a:cs typeface="Arial"/>
              </a:rPr>
              <a:t>des </a:t>
            </a:r>
            <a:r>
              <a:rPr lang="fr-FR" sz="1400" b="1" spc="-10" dirty="0" smtClean="0">
                <a:cs typeface="Arial"/>
              </a:rPr>
              <a:t>foyers </a:t>
            </a:r>
            <a:r>
              <a:rPr lang="fr-FR" sz="1400" b="1" spc="-5" dirty="0" smtClean="0">
                <a:cs typeface="Arial"/>
              </a:rPr>
              <a:t>des </a:t>
            </a:r>
            <a:r>
              <a:rPr lang="fr-FR" sz="1400" b="1" spc="-15" dirty="0" smtClean="0">
                <a:cs typeface="Arial"/>
              </a:rPr>
              <a:t>pays  </a:t>
            </a:r>
            <a:r>
              <a:rPr lang="fr-FR" sz="1400" b="1" spc="-5" dirty="0" smtClean="0">
                <a:cs typeface="Arial"/>
              </a:rPr>
              <a:t>développés</a:t>
            </a:r>
            <a:r>
              <a:rPr lang="fr-FR" sz="1400" b="1" spc="15" dirty="0" smtClean="0">
                <a:cs typeface="Arial"/>
              </a:rPr>
              <a:t> </a:t>
            </a:r>
            <a:r>
              <a:rPr lang="fr-FR" sz="1400" b="1" spc="-5" dirty="0" smtClean="0">
                <a:cs typeface="Arial"/>
              </a:rPr>
              <a:t>se</a:t>
            </a:r>
            <a:r>
              <a:rPr lang="fr-FR" sz="1400" b="1" spc="15" dirty="0" smtClean="0">
                <a:cs typeface="Arial"/>
              </a:rPr>
              <a:t> </a:t>
            </a:r>
            <a:r>
              <a:rPr lang="fr-FR" sz="1400" b="1" spc="-10" dirty="0" smtClean="0">
                <a:cs typeface="Arial"/>
              </a:rPr>
              <a:t>serviront</a:t>
            </a:r>
            <a:r>
              <a:rPr lang="fr-FR" sz="1400" b="1" spc="15" dirty="0" smtClean="0">
                <a:cs typeface="Arial"/>
              </a:rPr>
              <a:t> </a:t>
            </a:r>
            <a:r>
              <a:rPr lang="fr-FR" sz="1400" b="1" spc="-10" dirty="0" smtClean="0">
                <a:cs typeface="Arial"/>
              </a:rPr>
              <a:t>d’un</a:t>
            </a:r>
            <a:r>
              <a:rPr lang="fr-FR" sz="1400" b="1" spc="15" dirty="0" smtClean="0">
                <a:cs typeface="Arial"/>
              </a:rPr>
              <a:t> </a:t>
            </a:r>
            <a:r>
              <a:rPr lang="fr-FR" sz="1400" b="1" dirty="0" smtClean="0">
                <a:cs typeface="Arial"/>
              </a:rPr>
              <a:t>bot</a:t>
            </a:r>
            <a:r>
              <a:rPr lang="fr-FR" sz="1400" b="1" baseline="29914" dirty="0">
                <a:cs typeface="Arial"/>
              </a:rPr>
              <a:t> </a:t>
            </a:r>
            <a:r>
              <a:rPr lang="fr-FR" sz="1400" b="1" baseline="29914" dirty="0" smtClean="0">
                <a:cs typeface="Arial"/>
              </a:rPr>
              <a:t> </a:t>
            </a:r>
            <a:r>
              <a:rPr lang="fr-FR" sz="1400" spc="-5" dirty="0" smtClean="0"/>
              <a:t>comme</a:t>
            </a:r>
            <a:r>
              <a:rPr lang="fr-FR" sz="1400" spc="15" dirty="0" smtClean="0"/>
              <a:t> </a:t>
            </a:r>
            <a:r>
              <a:rPr lang="fr-FR" sz="1400" spc="-5" dirty="0" smtClean="0"/>
              <a:t>d’une</a:t>
            </a:r>
            <a:r>
              <a:rPr lang="fr-FR" sz="1400" spc="15" dirty="0" smtClean="0"/>
              <a:t> </a:t>
            </a:r>
            <a:r>
              <a:rPr lang="fr-FR" sz="1400" spc="-25" dirty="0" smtClean="0"/>
              <a:t>interface</a:t>
            </a:r>
            <a:r>
              <a:rPr lang="fr-FR" sz="1400" spc="15" dirty="0" smtClean="0"/>
              <a:t> </a:t>
            </a:r>
            <a:r>
              <a:rPr lang="fr-FR" sz="1400" spc="-30" dirty="0" smtClean="0"/>
              <a:t>privilégiée</a:t>
            </a:r>
            <a:r>
              <a:rPr lang="fr-FR" sz="1400" spc="15" dirty="0" smtClean="0"/>
              <a:t> </a:t>
            </a:r>
            <a:r>
              <a:rPr lang="fr-FR" sz="1400" dirty="0" smtClean="0"/>
              <a:t>d’accès</a:t>
            </a:r>
            <a:r>
              <a:rPr lang="fr-FR" sz="1400" spc="15" dirty="0" smtClean="0"/>
              <a:t> </a:t>
            </a:r>
            <a:r>
              <a:rPr lang="fr-FR" sz="1400" spc="-30" dirty="0" smtClean="0"/>
              <a:t>aux</a:t>
            </a:r>
            <a:r>
              <a:rPr lang="fr-FR" sz="1400" spc="15" dirty="0" smtClean="0"/>
              <a:t> </a:t>
            </a:r>
            <a:r>
              <a:rPr lang="fr-FR" sz="1400" spc="-30" dirty="0" smtClean="0"/>
              <a:t>services</a:t>
            </a:r>
            <a:r>
              <a:rPr lang="fr-FR" sz="1400" spc="15" dirty="0" smtClean="0"/>
              <a:t> </a:t>
            </a:r>
            <a:r>
              <a:rPr lang="fr-FR" sz="1400" spc="-45" dirty="0" smtClean="0"/>
              <a:t>à</a:t>
            </a:r>
            <a:r>
              <a:rPr lang="fr-FR" sz="1400" spc="15" dirty="0" smtClean="0"/>
              <a:t> </a:t>
            </a:r>
            <a:r>
              <a:rPr lang="fr-FR" sz="1400" spc="-20" dirty="0" smtClean="0"/>
              <a:t>domicile</a:t>
            </a:r>
            <a:r>
              <a:rPr lang="fr-FR" sz="1400" spc="15" dirty="0" smtClean="0"/>
              <a:t> </a:t>
            </a:r>
            <a:r>
              <a:rPr lang="fr-FR" sz="1400" spc="-40" dirty="0" smtClean="0"/>
              <a:t>(service</a:t>
            </a:r>
            <a:r>
              <a:rPr lang="fr-FR" sz="1400" spc="15" dirty="0" smtClean="0"/>
              <a:t> </a:t>
            </a:r>
            <a:r>
              <a:rPr lang="fr-FR" sz="1400" spc="-45" dirty="0" smtClean="0"/>
              <a:t>à</a:t>
            </a:r>
            <a:r>
              <a:rPr lang="fr-FR" sz="1400" spc="15" dirty="0" smtClean="0"/>
              <a:t> </a:t>
            </a:r>
            <a:r>
              <a:rPr lang="fr-FR" sz="1400" spc="-45" dirty="0" smtClean="0"/>
              <a:t>la</a:t>
            </a:r>
            <a:r>
              <a:rPr lang="fr-FR" sz="1400" spc="15" dirty="0" smtClean="0"/>
              <a:t> </a:t>
            </a:r>
            <a:r>
              <a:rPr lang="fr-FR" sz="1400" spc="-20" dirty="0" smtClean="0"/>
              <a:t>personne,</a:t>
            </a:r>
            <a:r>
              <a:rPr lang="fr-FR" sz="1400" spc="15" dirty="0" smtClean="0"/>
              <a:t> </a:t>
            </a:r>
            <a:r>
              <a:rPr lang="fr-FR" sz="1400" spc="-30" dirty="0" smtClean="0"/>
              <a:t>livraison</a:t>
            </a:r>
            <a:r>
              <a:rPr lang="fr-FR" sz="1400" spc="15" dirty="0" smtClean="0"/>
              <a:t> </a:t>
            </a:r>
            <a:r>
              <a:rPr lang="fr-FR" sz="1400" spc="-35" dirty="0" smtClean="0"/>
              <a:t>alimentaire…).</a:t>
            </a:r>
            <a:endParaRPr lang="fr-FR" sz="1400" dirty="0" smtClean="0">
              <a:cs typeface="Arial"/>
            </a:endParaRPr>
          </a:p>
          <a:p>
            <a:pPr marL="19685" marR="408305">
              <a:lnSpc>
                <a:spcPct val="113700"/>
              </a:lnSpc>
              <a:spcBef>
                <a:spcPts val="1130"/>
              </a:spcBef>
            </a:pPr>
            <a:r>
              <a:rPr lang="fr-FR" sz="1400" spc="-45" dirty="0" smtClean="0"/>
              <a:t>Déjà </a:t>
            </a:r>
            <a:r>
              <a:rPr lang="fr-FR" sz="1400" spc="-25" dirty="0" smtClean="0"/>
              <a:t>utilisés, </a:t>
            </a:r>
            <a:r>
              <a:rPr lang="fr-FR" sz="1400" spc="-20" dirty="0" smtClean="0"/>
              <a:t>parfois </a:t>
            </a:r>
            <a:r>
              <a:rPr lang="fr-FR" sz="1400" spc="-25" dirty="0" smtClean="0"/>
              <a:t>même </a:t>
            </a:r>
            <a:r>
              <a:rPr lang="fr-FR" sz="1400" spc="-30" dirty="0" smtClean="0"/>
              <a:t>sans </a:t>
            </a:r>
            <a:r>
              <a:rPr lang="fr-FR" sz="1400" spc="-45" dirty="0" smtClean="0"/>
              <a:t>le </a:t>
            </a:r>
            <a:r>
              <a:rPr lang="fr-FR" sz="1400" spc="-40" dirty="0" smtClean="0"/>
              <a:t>savoir, </a:t>
            </a:r>
            <a:r>
              <a:rPr lang="fr-FR" sz="1400" spc="-10" dirty="0" smtClean="0"/>
              <a:t>l’Homme </a:t>
            </a:r>
            <a:r>
              <a:rPr lang="fr-FR" sz="1400" spc="-25" dirty="0" smtClean="0"/>
              <a:t>échange </a:t>
            </a:r>
            <a:r>
              <a:rPr lang="fr-FR" sz="1400" spc="-30" dirty="0" smtClean="0"/>
              <a:t>avec </a:t>
            </a:r>
            <a:r>
              <a:rPr lang="fr-FR" sz="1400" spc="-15" dirty="0" smtClean="0"/>
              <a:t>ces </a:t>
            </a:r>
            <a:r>
              <a:rPr lang="fr-FR" sz="1400" spc="-5" dirty="0" smtClean="0"/>
              <a:t>Bots </a:t>
            </a:r>
            <a:r>
              <a:rPr lang="fr-FR" sz="1400" spc="-35" dirty="0" smtClean="0"/>
              <a:t>au </a:t>
            </a:r>
            <a:r>
              <a:rPr lang="fr-FR" sz="1400" spc="-15" dirty="0" smtClean="0"/>
              <a:t>quotidien soit </a:t>
            </a:r>
            <a:r>
              <a:rPr lang="fr-FR" sz="1400" spc="-35" dirty="0" smtClean="0"/>
              <a:t>en lui </a:t>
            </a:r>
            <a:r>
              <a:rPr lang="fr-FR" sz="1400" spc="-25" dirty="0" smtClean="0"/>
              <a:t>écrivant (</a:t>
            </a:r>
            <a:r>
              <a:rPr lang="fr-FR" sz="1400" spc="-25" dirty="0" err="1" smtClean="0"/>
              <a:t>Chatbot</a:t>
            </a:r>
            <a:r>
              <a:rPr lang="fr-FR" sz="1400" spc="-25" dirty="0" smtClean="0"/>
              <a:t>) </a:t>
            </a:r>
            <a:r>
              <a:rPr lang="fr-FR" sz="1400" spc="-15" dirty="0" smtClean="0"/>
              <a:t>soit </a:t>
            </a:r>
            <a:r>
              <a:rPr lang="fr-FR" sz="1400" spc="-35" dirty="0" smtClean="0"/>
              <a:t>en lui </a:t>
            </a:r>
            <a:r>
              <a:rPr lang="fr-FR" sz="1400" spc="-20" dirty="0" smtClean="0"/>
              <a:t>parlant </a:t>
            </a:r>
            <a:r>
              <a:rPr lang="fr-FR" sz="1400" spc="-30" dirty="0" smtClean="0"/>
              <a:t>(Assistant  </a:t>
            </a:r>
            <a:r>
              <a:rPr lang="fr-FR" sz="1400" spc="-25" dirty="0" smtClean="0"/>
              <a:t>personnel).</a:t>
            </a:r>
            <a:r>
              <a:rPr lang="fr-FR" sz="1400" dirty="0" smtClean="0"/>
              <a:t> </a:t>
            </a:r>
            <a:r>
              <a:rPr lang="fr-FR" sz="1400" spc="-5" dirty="0" smtClean="0"/>
              <a:t>Compte</a:t>
            </a:r>
            <a:r>
              <a:rPr lang="fr-FR" sz="1400" spc="5" dirty="0" smtClean="0"/>
              <a:t> </a:t>
            </a:r>
            <a:r>
              <a:rPr lang="fr-FR" sz="1400" spc="-20" dirty="0" smtClean="0"/>
              <a:t>tenu</a:t>
            </a:r>
            <a:r>
              <a:rPr lang="fr-FR" sz="1400" dirty="0" smtClean="0"/>
              <a:t> </a:t>
            </a:r>
            <a:r>
              <a:rPr lang="fr-FR" sz="1400" spc="-15" dirty="0" smtClean="0"/>
              <a:t>de</a:t>
            </a:r>
            <a:r>
              <a:rPr lang="fr-FR" sz="1400" spc="5" dirty="0" smtClean="0"/>
              <a:t> </a:t>
            </a:r>
            <a:r>
              <a:rPr lang="fr-FR" sz="1400" spc="-45" dirty="0" smtClean="0"/>
              <a:t>la</a:t>
            </a:r>
            <a:r>
              <a:rPr lang="fr-FR" sz="1400" dirty="0" smtClean="0"/>
              <a:t> </a:t>
            </a:r>
            <a:r>
              <a:rPr lang="fr-FR" sz="1400" spc="-20" dirty="0" smtClean="0"/>
              <a:t>simplicité</a:t>
            </a:r>
            <a:r>
              <a:rPr lang="fr-FR" sz="1400" spc="5" dirty="0" smtClean="0"/>
              <a:t> </a:t>
            </a:r>
            <a:r>
              <a:rPr lang="fr-FR" sz="1400" spc="-15" dirty="0" smtClean="0"/>
              <a:t>et</a:t>
            </a:r>
            <a:r>
              <a:rPr lang="fr-FR" sz="1400" spc="5" dirty="0" smtClean="0"/>
              <a:t> </a:t>
            </a:r>
            <a:r>
              <a:rPr lang="fr-FR" sz="1400" spc="-15" dirty="0" smtClean="0"/>
              <a:t>de</a:t>
            </a:r>
            <a:r>
              <a:rPr lang="fr-FR" sz="1400" dirty="0" smtClean="0"/>
              <a:t> </a:t>
            </a:r>
            <a:r>
              <a:rPr lang="fr-FR" sz="1400" spc="-15" dirty="0" smtClean="0"/>
              <a:t>l’immédiateté</a:t>
            </a:r>
            <a:r>
              <a:rPr lang="fr-FR" sz="1400" spc="5" dirty="0" smtClean="0"/>
              <a:t> </a:t>
            </a:r>
            <a:r>
              <a:rPr lang="fr-FR" sz="1400" spc="-15" dirty="0" smtClean="0"/>
              <a:t>de</a:t>
            </a:r>
            <a:r>
              <a:rPr lang="fr-FR" sz="1400" dirty="0" smtClean="0"/>
              <a:t> </a:t>
            </a:r>
            <a:r>
              <a:rPr lang="fr-FR" sz="1400" spc="-35" dirty="0" smtClean="0"/>
              <a:t>leur</a:t>
            </a:r>
            <a:r>
              <a:rPr lang="fr-FR" sz="1400" spc="5" dirty="0" smtClean="0"/>
              <a:t> </a:t>
            </a:r>
            <a:r>
              <a:rPr lang="fr-FR" sz="1400" spc="-15" dirty="0" smtClean="0"/>
              <a:t>modèle,</a:t>
            </a:r>
            <a:r>
              <a:rPr lang="fr-FR" sz="1400" dirty="0" smtClean="0"/>
              <a:t> </a:t>
            </a:r>
            <a:r>
              <a:rPr lang="fr-FR" sz="1400" spc="-15" dirty="0" smtClean="0"/>
              <a:t>ces</a:t>
            </a:r>
            <a:r>
              <a:rPr lang="fr-FR" sz="1400" spc="5" dirty="0" smtClean="0"/>
              <a:t> </a:t>
            </a:r>
            <a:r>
              <a:rPr lang="fr-FR" sz="1400" spc="-5" dirty="0" smtClean="0"/>
              <a:t>Bots</a:t>
            </a:r>
            <a:r>
              <a:rPr lang="fr-FR" sz="1400" spc="5" dirty="0" smtClean="0"/>
              <a:t> </a:t>
            </a:r>
            <a:r>
              <a:rPr lang="fr-FR" sz="1400" spc="-15" dirty="0" smtClean="0"/>
              <a:t>vont</a:t>
            </a:r>
            <a:r>
              <a:rPr lang="fr-FR" sz="1400" dirty="0" smtClean="0"/>
              <a:t> </a:t>
            </a:r>
            <a:r>
              <a:rPr lang="fr-FR" sz="1400" spc="-35" dirty="0" smtClean="0"/>
              <a:t>ainsi</a:t>
            </a:r>
            <a:r>
              <a:rPr lang="fr-FR" sz="1400" spc="5" dirty="0" smtClean="0"/>
              <a:t> </a:t>
            </a:r>
            <a:r>
              <a:rPr lang="fr-FR" sz="1400" spc="-25" dirty="0" smtClean="0"/>
              <a:t>progressivement</a:t>
            </a:r>
            <a:r>
              <a:rPr lang="fr-FR" sz="1400" dirty="0" smtClean="0"/>
              <a:t> :</a:t>
            </a:r>
          </a:p>
          <a:p>
            <a:pPr marL="19685">
              <a:lnSpc>
                <a:spcPct val="100000"/>
              </a:lnSpc>
              <a:spcBef>
                <a:spcPts val="730"/>
              </a:spcBef>
              <a:tabLst>
                <a:tab pos="314960" algn="l"/>
              </a:tabLst>
            </a:pPr>
            <a:r>
              <a:rPr lang="fr-FR" sz="1400" spc="110" dirty="0" smtClean="0">
                <a:cs typeface="Arial Black"/>
              </a:rPr>
              <a:t>X	</a:t>
            </a:r>
            <a:r>
              <a:rPr lang="fr-FR" sz="1400" b="1" dirty="0" smtClean="0">
                <a:cs typeface="Arial"/>
              </a:rPr>
              <a:t>transformer </a:t>
            </a:r>
            <a:r>
              <a:rPr lang="fr-FR" sz="1400" b="1" spc="-5" dirty="0" smtClean="0">
                <a:cs typeface="Arial"/>
              </a:rPr>
              <a:t>la relation client </a:t>
            </a:r>
            <a:r>
              <a:rPr lang="fr-FR" sz="1400" spc="-20" dirty="0" smtClean="0"/>
              <a:t>désormais </a:t>
            </a:r>
            <a:r>
              <a:rPr lang="fr-FR" sz="1400" spc="-30" dirty="0" smtClean="0"/>
              <a:t>personnalisée </a:t>
            </a:r>
            <a:r>
              <a:rPr lang="fr-FR" sz="1400" spc="-65" dirty="0" smtClean="0"/>
              <a:t>&amp; </a:t>
            </a:r>
            <a:r>
              <a:rPr lang="fr-FR" sz="1400" spc="-20" dirty="0" smtClean="0"/>
              <a:t>accessible</a:t>
            </a:r>
            <a:r>
              <a:rPr lang="fr-FR" sz="1400" spc="135" dirty="0" smtClean="0"/>
              <a:t> </a:t>
            </a:r>
            <a:r>
              <a:rPr lang="fr-FR" sz="1400" spc="10" dirty="0" smtClean="0"/>
              <a:t>24/7,</a:t>
            </a:r>
          </a:p>
          <a:p>
            <a:pPr marL="19685">
              <a:lnSpc>
                <a:spcPct val="100000"/>
              </a:lnSpc>
              <a:spcBef>
                <a:spcPts val="730"/>
              </a:spcBef>
              <a:tabLst>
                <a:tab pos="314960" algn="l"/>
              </a:tabLst>
            </a:pPr>
            <a:r>
              <a:rPr lang="fr-FR" sz="1400" spc="110" dirty="0" smtClean="0">
                <a:cs typeface="Arial Black"/>
              </a:rPr>
              <a:t>X	</a:t>
            </a:r>
            <a:r>
              <a:rPr lang="fr-FR" sz="1400" b="1" spc="-5" dirty="0" smtClean="0">
                <a:cs typeface="Arial"/>
              </a:rPr>
              <a:t>démultiplier le </a:t>
            </a:r>
            <a:r>
              <a:rPr lang="fr-FR" sz="1400" b="1" dirty="0" smtClean="0">
                <a:cs typeface="Arial"/>
              </a:rPr>
              <a:t>potentiel </a:t>
            </a:r>
            <a:r>
              <a:rPr lang="fr-FR" sz="1400" b="1" spc="15" dirty="0" smtClean="0">
                <a:cs typeface="Arial"/>
              </a:rPr>
              <a:t>e-commerce </a:t>
            </a:r>
            <a:r>
              <a:rPr lang="fr-FR" sz="1400" b="1" dirty="0" smtClean="0">
                <a:cs typeface="Arial"/>
              </a:rPr>
              <a:t>en </a:t>
            </a:r>
            <a:r>
              <a:rPr lang="fr-FR" sz="1400" b="1" spc="5" dirty="0" smtClean="0">
                <a:cs typeface="Arial"/>
              </a:rPr>
              <a:t>créant </a:t>
            </a:r>
            <a:r>
              <a:rPr lang="fr-FR" sz="1400" b="1" spc="-20" dirty="0" smtClean="0">
                <a:cs typeface="Arial"/>
              </a:rPr>
              <a:t>un </a:t>
            </a:r>
            <a:r>
              <a:rPr lang="fr-FR" sz="1400" b="1" spc="-10" dirty="0" smtClean="0">
                <a:cs typeface="Arial"/>
              </a:rPr>
              <a:t>nouveau </a:t>
            </a:r>
            <a:r>
              <a:rPr lang="fr-FR" sz="1400" b="1" dirty="0" smtClean="0">
                <a:cs typeface="Arial"/>
              </a:rPr>
              <a:t>canal </a:t>
            </a:r>
            <a:r>
              <a:rPr lang="fr-FR" sz="1400" b="1" spc="5" dirty="0" smtClean="0">
                <a:cs typeface="Arial"/>
              </a:rPr>
              <a:t>de</a:t>
            </a:r>
            <a:r>
              <a:rPr lang="fr-FR" sz="1400" b="1" spc="10" dirty="0" smtClean="0">
                <a:cs typeface="Arial"/>
              </a:rPr>
              <a:t> </a:t>
            </a:r>
            <a:r>
              <a:rPr lang="fr-FR" sz="1400" b="1" dirty="0" smtClean="0">
                <a:cs typeface="Arial"/>
              </a:rPr>
              <a:t>vente,</a:t>
            </a:r>
          </a:p>
          <a:p>
            <a:pPr marL="19685">
              <a:lnSpc>
                <a:spcPct val="100000"/>
              </a:lnSpc>
              <a:spcBef>
                <a:spcPts val="730"/>
              </a:spcBef>
              <a:tabLst>
                <a:tab pos="314960" algn="l"/>
              </a:tabLst>
            </a:pPr>
            <a:r>
              <a:rPr lang="fr-FR" sz="1400" spc="110" dirty="0" smtClean="0">
                <a:cs typeface="Arial Black"/>
              </a:rPr>
              <a:t>X	</a:t>
            </a:r>
            <a:r>
              <a:rPr lang="fr-FR" sz="1400" b="1" dirty="0" smtClean="0">
                <a:cs typeface="Arial"/>
              </a:rPr>
              <a:t>améliorer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5" dirty="0" smtClean="0">
                <a:cs typeface="Arial"/>
              </a:rPr>
              <a:t>l’accès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15" dirty="0" smtClean="0">
                <a:cs typeface="Arial"/>
              </a:rPr>
              <a:t>à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-5" dirty="0" smtClean="0">
                <a:cs typeface="Arial"/>
              </a:rPr>
              <a:t>l’information</a:t>
            </a:r>
            <a:r>
              <a:rPr lang="fr-FR" sz="1400" b="1" spc="35" dirty="0" smtClean="0">
                <a:cs typeface="Arial"/>
              </a:rPr>
              <a:t> </a:t>
            </a:r>
            <a:r>
              <a:rPr lang="fr-FR" sz="1400" b="1" spc="-45" dirty="0" smtClean="0">
                <a:cs typeface="Arial"/>
              </a:rPr>
              <a:t>&amp;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-5" dirty="0" smtClean="0">
                <a:cs typeface="Arial"/>
              </a:rPr>
              <a:t>la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-10" dirty="0" smtClean="0">
                <a:cs typeface="Arial"/>
              </a:rPr>
              <a:t>résolution</a:t>
            </a:r>
            <a:r>
              <a:rPr lang="fr-FR" sz="1400" b="1" spc="35" dirty="0" smtClean="0">
                <a:cs typeface="Arial"/>
              </a:rPr>
              <a:t> </a:t>
            </a:r>
            <a:r>
              <a:rPr lang="fr-FR" sz="1400" b="1" spc="5" dirty="0" smtClean="0">
                <a:cs typeface="Arial"/>
              </a:rPr>
              <a:t>de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-5" dirty="0" smtClean="0">
                <a:cs typeface="Arial"/>
              </a:rPr>
              <a:t>problématiques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dirty="0" smtClean="0">
                <a:cs typeface="Arial"/>
              </a:rPr>
              <a:t>au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-15" dirty="0" smtClean="0">
                <a:cs typeface="Arial"/>
              </a:rPr>
              <a:t>sein</a:t>
            </a:r>
            <a:r>
              <a:rPr lang="fr-FR" sz="1400" b="1" spc="35" dirty="0" smtClean="0">
                <a:cs typeface="Arial"/>
              </a:rPr>
              <a:t> </a:t>
            </a:r>
            <a:r>
              <a:rPr lang="fr-FR" sz="1400" b="1" spc="-5" dirty="0" smtClean="0">
                <a:cs typeface="Arial"/>
              </a:rPr>
              <a:t>des</a:t>
            </a:r>
            <a:r>
              <a:rPr lang="fr-FR" sz="1400" b="1" spc="30" dirty="0" smtClean="0">
                <a:cs typeface="Arial"/>
              </a:rPr>
              <a:t> </a:t>
            </a:r>
            <a:r>
              <a:rPr lang="fr-FR" sz="1400" b="1" spc="-5" dirty="0" smtClean="0">
                <a:cs typeface="Arial"/>
              </a:rPr>
              <a:t>entreprises.</a:t>
            </a:r>
          </a:p>
          <a:p>
            <a:pPr marL="6985">
              <a:lnSpc>
                <a:spcPct val="100000"/>
              </a:lnSpc>
              <a:spcBef>
                <a:spcPts val="35"/>
              </a:spcBef>
            </a:pPr>
            <a:endParaRPr lang="fr-FR" sz="1400" dirty="0" smtClean="0">
              <a:cs typeface="Times New Roman"/>
            </a:endParaRPr>
          </a:p>
          <a:p>
            <a:pPr marL="19685" marR="5080">
              <a:lnSpc>
                <a:spcPct val="113700"/>
              </a:lnSpc>
            </a:pPr>
            <a:r>
              <a:rPr lang="fr-FR" sz="1400" spc="-35" dirty="0" smtClean="0"/>
              <a:t>Dans </a:t>
            </a:r>
            <a:r>
              <a:rPr lang="fr-FR" sz="1400" spc="-5" dirty="0" smtClean="0"/>
              <a:t>cette </a:t>
            </a:r>
            <a:r>
              <a:rPr lang="fr-FR" sz="1400" spc="-15" dirty="0" smtClean="0"/>
              <a:t>étude, </a:t>
            </a:r>
            <a:r>
              <a:rPr lang="fr-FR" sz="1400" spc="-20" dirty="0" smtClean="0"/>
              <a:t>nous nous </a:t>
            </a:r>
            <a:r>
              <a:rPr lang="fr-FR" sz="1400" spc="-15" dirty="0" smtClean="0"/>
              <a:t>sommes concentrés </a:t>
            </a:r>
            <a:r>
              <a:rPr lang="fr-FR" sz="1400" spc="-25" dirty="0" smtClean="0"/>
              <a:t>sur </a:t>
            </a:r>
            <a:r>
              <a:rPr lang="fr-FR" sz="1400" spc="-45" dirty="0" smtClean="0"/>
              <a:t>la </a:t>
            </a:r>
            <a:r>
              <a:rPr lang="fr-FR" sz="1400" spc="-35" dirty="0" smtClean="0"/>
              <a:t>1ère </a:t>
            </a:r>
            <a:r>
              <a:rPr lang="fr-FR" sz="1400" spc="-25" dirty="0" smtClean="0"/>
              <a:t>phase </a:t>
            </a:r>
            <a:r>
              <a:rPr lang="fr-FR" sz="1400" spc="-15" dirty="0" smtClean="0"/>
              <a:t>de </a:t>
            </a:r>
            <a:r>
              <a:rPr lang="fr-FR" sz="1400" spc="-5" dirty="0" smtClean="0"/>
              <a:t>cette </a:t>
            </a:r>
            <a:r>
              <a:rPr lang="fr-FR" sz="1400" spc="-15" dirty="0" smtClean="0"/>
              <a:t>course, </a:t>
            </a:r>
            <a:r>
              <a:rPr lang="fr-FR" sz="1400" spc="-30" dirty="0" smtClean="0"/>
              <a:t>celle </a:t>
            </a:r>
            <a:r>
              <a:rPr lang="fr-FR" sz="1400" spc="-15" dirty="0" smtClean="0"/>
              <a:t>des </a:t>
            </a:r>
            <a:r>
              <a:rPr lang="fr-FR" sz="1400" spc="-145" dirty="0" smtClean="0"/>
              <a:t>« </a:t>
            </a:r>
            <a:r>
              <a:rPr lang="fr-FR" sz="1400" spc="-5" dirty="0" err="1" smtClean="0"/>
              <a:t>chatbots</a:t>
            </a:r>
            <a:r>
              <a:rPr lang="fr-FR" sz="1400" spc="-5" dirty="0" smtClean="0"/>
              <a:t> </a:t>
            </a:r>
            <a:r>
              <a:rPr lang="fr-FR" sz="1400" spc="-75" dirty="0" smtClean="0"/>
              <a:t>». </a:t>
            </a:r>
            <a:r>
              <a:rPr lang="fr-FR" sz="1400" spc="-35" dirty="0" smtClean="0"/>
              <a:t>La </a:t>
            </a:r>
            <a:r>
              <a:rPr lang="fr-FR" sz="1400" b="1" spc="-15" dirty="0" smtClean="0">
                <a:cs typeface="Arial"/>
              </a:rPr>
              <a:t>révolution </a:t>
            </a:r>
            <a:r>
              <a:rPr lang="fr-FR" sz="1400" spc="-10" dirty="0" smtClean="0"/>
              <a:t>qu’ils </a:t>
            </a:r>
            <a:r>
              <a:rPr lang="fr-FR" sz="1400" spc="-15" dirty="0" smtClean="0"/>
              <a:t>vont </a:t>
            </a:r>
            <a:r>
              <a:rPr lang="fr-FR" sz="1400" spc="-25" dirty="0" smtClean="0"/>
              <a:t>entrainer </a:t>
            </a:r>
            <a:r>
              <a:rPr lang="fr-FR" sz="1400" b="1" dirty="0" smtClean="0">
                <a:cs typeface="Arial"/>
              </a:rPr>
              <a:t>au </a:t>
            </a:r>
            <a:r>
              <a:rPr lang="fr-FR" sz="1400" b="1" spc="-15" dirty="0" smtClean="0">
                <a:cs typeface="Arial"/>
              </a:rPr>
              <a:t>sein  </a:t>
            </a:r>
            <a:r>
              <a:rPr lang="fr-FR" sz="1400" b="1" spc="-5" dirty="0" smtClean="0">
                <a:cs typeface="Arial"/>
              </a:rPr>
              <a:t>des</a:t>
            </a:r>
            <a:r>
              <a:rPr lang="fr-FR" sz="1400" b="1" spc="10" dirty="0" smtClean="0">
                <a:cs typeface="Arial"/>
              </a:rPr>
              <a:t> </a:t>
            </a:r>
            <a:r>
              <a:rPr lang="fr-FR" sz="1400" b="1" spc="-10" dirty="0" smtClean="0">
                <a:cs typeface="Arial"/>
              </a:rPr>
              <a:t>organisations</a:t>
            </a:r>
            <a:r>
              <a:rPr lang="fr-FR" sz="1400" b="1" spc="-15" baseline="29914" dirty="0">
                <a:cs typeface="Arial"/>
              </a:rPr>
              <a:t> </a:t>
            </a:r>
            <a:r>
              <a:rPr lang="fr-FR" sz="1400" spc="-10" dirty="0" smtClean="0"/>
              <a:t>tant</a:t>
            </a:r>
            <a:r>
              <a:rPr lang="fr-FR" sz="1400" spc="10" dirty="0" smtClean="0"/>
              <a:t> </a:t>
            </a:r>
            <a:r>
              <a:rPr lang="fr-FR" sz="1400" spc="-20" dirty="0" smtClean="0"/>
              <a:t>vis-à-vis</a:t>
            </a:r>
            <a:r>
              <a:rPr lang="fr-FR" sz="1400" spc="10" dirty="0" smtClean="0"/>
              <a:t> </a:t>
            </a:r>
            <a:r>
              <a:rPr lang="fr-FR" sz="1400" spc="-5" dirty="0" smtClean="0"/>
              <a:t>du</a:t>
            </a:r>
            <a:r>
              <a:rPr lang="fr-FR" sz="1400" spc="15" dirty="0" smtClean="0"/>
              <a:t> </a:t>
            </a:r>
            <a:r>
              <a:rPr lang="fr-FR" sz="1400" spc="-20" dirty="0" smtClean="0"/>
              <a:t>client</a:t>
            </a:r>
            <a:r>
              <a:rPr lang="fr-FR" sz="1400" spc="10" dirty="0" smtClean="0"/>
              <a:t> </a:t>
            </a:r>
            <a:r>
              <a:rPr lang="fr-FR" sz="1400" spc="-15" dirty="0" smtClean="0"/>
              <a:t>que</a:t>
            </a:r>
            <a:r>
              <a:rPr lang="fr-FR" sz="1400" spc="10" dirty="0" smtClean="0"/>
              <a:t> </a:t>
            </a:r>
            <a:r>
              <a:rPr lang="fr-FR" sz="1400" spc="-5" dirty="0" smtClean="0"/>
              <a:t>du</a:t>
            </a:r>
            <a:r>
              <a:rPr lang="fr-FR" sz="1400" spc="10" dirty="0" smtClean="0"/>
              <a:t> </a:t>
            </a:r>
            <a:r>
              <a:rPr lang="fr-FR" sz="1400" spc="-20" dirty="0" smtClean="0"/>
              <a:t>collaborateur</a:t>
            </a:r>
            <a:r>
              <a:rPr lang="fr-FR" sz="1400" spc="10" dirty="0" smtClean="0"/>
              <a:t> </a:t>
            </a:r>
            <a:r>
              <a:rPr lang="fr-FR" sz="1400" spc="-15" dirty="0" smtClean="0"/>
              <a:t>est</a:t>
            </a:r>
            <a:r>
              <a:rPr lang="fr-FR" sz="1400" spc="10" dirty="0" smtClean="0"/>
              <a:t> </a:t>
            </a:r>
            <a:r>
              <a:rPr lang="fr-FR" sz="1400" spc="-30" dirty="0" smtClean="0"/>
              <a:t>telle</a:t>
            </a:r>
            <a:r>
              <a:rPr lang="fr-FR" sz="1400" spc="15" dirty="0" smtClean="0"/>
              <a:t> </a:t>
            </a:r>
            <a:r>
              <a:rPr lang="fr-FR" sz="1400" spc="-5" dirty="0" smtClean="0"/>
              <a:t>qu’il</a:t>
            </a:r>
            <a:r>
              <a:rPr lang="fr-FR" sz="1400" spc="10" dirty="0" smtClean="0"/>
              <a:t> </a:t>
            </a:r>
            <a:r>
              <a:rPr lang="fr-FR" sz="1400" spc="-15" dirty="0" smtClean="0"/>
              <a:t>est</a:t>
            </a:r>
            <a:r>
              <a:rPr lang="fr-FR" sz="1400" spc="10" dirty="0" smtClean="0"/>
              <a:t> </a:t>
            </a:r>
            <a:r>
              <a:rPr lang="fr-FR" sz="1400" spc="-20" dirty="0" smtClean="0"/>
              <a:t>fondamental</a:t>
            </a:r>
            <a:r>
              <a:rPr lang="fr-FR" sz="1400" spc="10" dirty="0" smtClean="0"/>
              <a:t> </a:t>
            </a:r>
            <a:r>
              <a:rPr lang="fr-FR" sz="1400" spc="-15" dirty="0" smtClean="0"/>
              <a:t>de</a:t>
            </a:r>
            <a:r>
              <a:rPr lang="fr-FR" sz="1400" spc="10" dirty="0" smtClean="0"/>
              <a:t> </a:t>
            </a:r>
            <a:r>
              <a:rPr lang="fr-FR" sz="1400" spc="-15" dirty="0" smtClean="0"/>
              <a:t>l’anticiper</a:t>
            </a:r>
            <a:r>
              <a:rPr lang="fr-FR" sz="1400" spc="15" dirty="0" smtClean="0"/>
              <a:t> </a:t>
            </a:r>
            <a:r>
              <a:rPr lang="fr-FR" sz="1400" spc="-15" dirty="0" smtClean="0"/>
              <a:t>dès</a:t>
            </a:r>
            <a:r>
              <a:rPr lang="fr-FR" sz="1400" spc="10" dirty="0" smtClean="0"/>
              <a:t> </a:t>
            </a:r>
            <a:r>
              <a:rPr lang="fr-FR" sz="1400" spc="-45" dirty="0" smtClean="0"/>
              <a:t>à</a:t>
            </a:r>
            <a:r>
              <a:rPr lang="fr-FR" sz="1400" spc="10" dirty="0" smtClean="0"/>
              <a:t> </a:t>
            </a:r>
            <a:r>
              <a:rPr lang="fr-FR" sz="1400" spc="-20" dirty="0" smtClean="0"/>
              <a:t>présent.</a:t>
            </a:r>
            <a:r>
              <a:rPr lang="fr-FR" sz="1400" spc="10" dirty="0" smtClean="0"/>
              <a:t> </a:t>
            </a:r>
            <a:r>
              <a:rPr lang="fr-FR" sz="1400" spc="-25" dirty="0" smtClean="0"/>
              <a:t>L’</a:t>
            </a:r>
            <a:r>
              <a:rPr lang="fr-FR" sz="1400" spc="-25" dirty="0" err="1" smtClean="0"/>
              <a:t>omnicanal</a:t>
            </a:r>
            <a:r>
              <a:rPr lang="fr-FR" sz="1400" spc="10" dirty="0" smtClean="0"/>
              <a:t> </a:t>
            </a:r>
            <a:r>
              <a:rPr lang="fr-FR" sz="1400" spc="-45" dirty="0" smtClean="0"/>
              <a:t>va</a:t>
            </a:r>
            <a:r>
              <a:rPr lang="fr-FR" sz="1400" spc="15" dirty="0" smtClean="0"/>
              <a:t> </a:t>
            </a:r>
            <a:r>
              <a:rPr lang="fr-FR" sz="1400" spc="-20" dirty="0" smtClean="0"/>
              <a:t>changer</a:t>
            </a:r>
            <a:r>
              <a:rPr lang="fr-FR" sz="1400" spc="10" dirty="0" smtClean="0"/>
              <a:t> </a:t>
            </a:r>
            <a:r>
              <a:rPr lang="fr-FR" sz="1400" dirty="0" smtClean="0"/>
              <a:t>:</a:t>
            </a:r>
            <a:endParaRPr lang="fr-FR" sz="1400" dirty="0" smtClean="0">
              <a:cs typeface="Arial"/>
            </a:endParaRPr>
          </a:p>
          <a:p>
            <a:pPr marL="19685">
              <a:lnSpc>
                <a:spcPct val="100000"/>
              </a:lnSpc>
              <a:spcBef>
                <a:spcPts val="180"/>
              </a:spcBef>
            </a:pPr>
            <a:r>
              <a:rPr lang="fr-FR" sz="1400" spc="-10" dirty="0" smtClean="0"/>
              <a:t>ce </a:t>
            </a:r>
            <a:r>
              <a:rPr lang="fr-FR" sz="1400" spc="-30" dirty="0" smtClean="0"/>
              <a:t>nouveau </a:t>
            </a:r>
            <a:r>
              <a:rPr lang="fr-FR" sz="1400" spc="-25" dirty="0" smtClean="0"/>
              <a:t>canal </a:t>
            </a:r>
            <a:r>
              <a:rPr lang="fr-FR" sz="1400" spc="-15" dirty="0" smtClean="0"/>
              <a:t>de distribution </a:t>
            </a:r>
            <a:r>
              <a:rPr lang="fr-FR" sz="1400" spc="-5" dirty="0" smtClean="0"/>
              <a:t>doit </a:t>
            </a:r>
            <a:r>
              <a:rPr lang="fr-FR" sz="1400" spc="-30" dirty="0" smtClean="0"/>
              <a:t>être </a:t>
            </a:r>
            <a:r>
              <a:rPr lang="fr-FR" sz="1400" spc="-25" dirty="0" smtClean="0"/>
              <a:t>intégré </a:t>
            </a:r>
            <a:r>
              <a:rPr lang="fr-FR" sz="1400" spc="-45" dirty="0" smtClean="0"/>
              <a:t>à </a:t>
            </a:r>
            <a:r>
              <a:rPr lang="fr-FR" sz="1400" spc="-15" dirty="0" smtClean="0"/>
              <a:t>chaque </a:t>
            </a:r>
            <a:r>
              <a:rPr lang="fr-FR" sz="1400" spc="-20" dirty="0" smtClean="0"/>
              <a:t>stratégie</a:t>
            </a:r>
            <a:r>
              <a:rPr lang="fr-FR" sz="1400" spc="220" dirty="0" smtClean="0"/>
              <a:t> </a:t>
            </a:r>
            <a:r>
              <a:rPr lang="fr-FR" sz="1400" spc="-20" dirty="0" smtClean="0"/>
              <a:t>digitale.</a:t>
            </a:r>
          </a:p>
          <a:p>
            <a:pPr marL="19685" marR="1050290">
              <a:lnSpc>
                <a:spcPct val="199500"/>
              </a:lnSpc>
            </a:pPr>
            <a:r>
              <a:rPr lang="fr-FR" sz="1400" spc="-55" dirty="0" smtClean="0"/>
              <a:t>En </a:t>
            </a:r>
            <a:r>
              <a:rPr lang="fr-FR" sz="1400" spc="-25" dirty="0" smtClean="0"/>
              <a:t>effet, </a:t>
            </a:r>
            <a:r>
              <a:rPr lang="fr-FR" sz="1400" spc="-35" dirty="0" smtClean="0"/>
              <a:t>les </a:t>
            </a:r>
            <a:r>
              <a:rPr lang="fr-FR" sz="1400" b="1" spc="-50" dirty="0" smtClean="0">
                <a:cs typeface="Arial"/>
              </a:rPr>
              <a:t>GAFA </a:t>
            </a:r>
            <a:r>
              <a:rPr lang="fr-FR" sz="1400" b="1" dirty="0" smtClean="0">
                <a:cs typeface="Arial"/>
              </a:rPr>
              <a:t>ont </a:t>
            </a:r>
            <a:r>
              <a:rPr lang="fr-FR" sz="1400" b="1" spc="5" dirty="0" smtClean="0">
                <a:cs typeface="Arial"/>
              </a:rPr>
              <a:t>déjà </a:t>
            </a:r>
            <a:r>
              <a:rPr lang="fr-FR" sz="1400" b="1" spc="-10" dirty="0" smtClean="0">
                <a:cs typeface="Arial"/>
              </a:rPr>
              <a:t>une longueur </a:t>
            </a:r>
            <a:r>
              <a:rPr lang="fr-FR" sz="1400" b="1" dirty="0" smtClean="0">
                <a:cs typeface="Arial"/>
              </a:rPr>
              <a:t>d’avance </a:t>
            </a:r>
            <a:r>
              <a:rPr lang="fr-FR" sz="1400" spc="-25" dirty="0" smtClean="0"/>
              <a:t>sur </a:t>
            </a:r>
            <a:r>
              <a:rPr lang="fr-FR" sz="1400" spc="-45" dirty="0" smtClean="0"/>
              <a:t>le </a:t>
            </a:r>
            <a:r>
              <a:rPr lang="fr-FR" sz="1400" spc="-25" dirty="0" smtClean="0"/>
              <a:t>sujet </a:t>
            </a:r>
            <a:r>
              <a:rPr lang="fr-FR" sz="1400" spc="-15" dirty="0" smtClean="0"/>
              <a:t>et </a:t>
            </a:r>
            <a:r>
              <a:rPr lang="fr-FR" sz="1400" spc="-5" dirty="0" smtClean="0"/>
              <a:t>comme </a:t>
            </a:r>
            <a:r>
              <a:rPr lang="fr-FR" sz="1400" spc="-15" dirty="0" smtClean="0"/>
              <a:t>on </a:t>
            </a:r>
            <a:r>
              <a:rPr lang="fr-FR" sz="1400" spc="-5" dirty="0" smtClean="0"/>
              <a:t>dit </a:t>
            </a:r>
            <a:r>
              <a:rPr lang="fr-FR" sz="1400" spc="-20" dirty="0" smtClean="0"/>
              <a:t>dans </a:t>
            </a:r>
            <a:r>
              <a:rPr lang="fr-FR" sz="1400" spc="-25" dirty="0" smtClean="0"/>
              <a:t>l’univers </a:t>
            </a:r>
            <a:r>
              <a:rPr lang="fr-FR" sz="1400" spc="-5" dirty="0" smtClean="0"/>
              <a:t>du </a:t>
            </a:r>
            <a:r>
              <a:rPr lang="fr-FR" sz="1400" spc="-30" dirty="0" smtClean="0"/>
              <a:t>Digital </a:t>
            </a:r>
            <a:r>
              <a:rPr lang="fr-FR" sz="1400" b="1" spc="-125" dirty="0" smtClean="0">
                <a:cs typeface="Arial"/>
              </a:rPr>
              <a:t>« </a:t>
            </a:r>
            <a:r>
              <a:rPr lang="fr-FR" sz="1400" b="1" spc="5" dirty="0" smtClean="0">
                <a:cs typeface="Arial"/>
              </a:rPr>
              <a:t>the </a:t>
            </a:r>
            <a:r>
              <a:rPr lang="fr-FR" sz="1400" b="1" spc="-5" dirty="0" smtClean="0">
                <a:cs typeface="Arial"/>
              </a:rPr>
              <a:t>winner </a:t>
            </a:r>
            <a:r>
              <a:rPr lang="fr-FR" sz="1400" b="1" spc="10" dirty="0" err="1" smtClean="0">
                <a:cs typeface="Arial"/>
              </a:rPr>
              <a:t>takes</a:t>
            </a:r>
            <a:r>
              <a:rPr lang="fr-FR" sz="1400" b="1" spc="10" dirty="0" smtClean="0">
                <a:cs typeface="Arial"/>
              </a:rPr>
              <a:t> </a:t>
            </a:r>
            <a:r>
              <a:rPr lang="fr-FR" sz="1400" b="1" spc="-10" dirty="0" smtClean="0">
                <a:cs typeface="Arial"/>
              </a:rPr>
              <a:t>all </a:t>
            </a:r>
            <a:r>
              <a:rPr lang="fr-FR" sz="1400" b="1" spc="-65" dirty="0" smtClean="0">
                <a:cs typeface="Arial"/>
              </a:rPr>
              <a:t>»</a:t>
            </a:r>
            <a:r>
              <a:rPr lang="fr-FR" sz="1400" spc="-65" dirty="0" smtClean="0"/>
              <a:t>.  </a:t>
            </a:r>
            <a:r>
              <a:rPr lang="fr-FR" sz="1400" spc="-20" dirty="0" smtClean="0"/>
              <a:t>Bonne</a:t>
            </a:r>
            <a:r>
              <a:rPr lang="fr-FR" sz="1400" spc="-5" dirty="0" smtClean="0"/>
              <a:t> </a:t>
            </a:r>
            <a:r>
              <a:rPr lang="fr-FR" sz="1400" spc="-20" dirty="0" smtClean="0"/>
              <a:t>lecture.</a:t>
            </a:r>
            <a:endParaRPr lang="fr-FR" sz="1400" spc="-2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821" y="-35802"/>
            <a:ext cx="10692003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 dirty="0"/>
          </a:p>
        </p:txBody>
      </p:sp>
      <p:sp>
        <p:nvSpPr>
          <p:cNvPr id="3" name="object 3"/>
          <p:cNvSpPr/>
          <p:nvPr/>
        </p:nvSpPr>
        <p:spPr>
          <a:xfrm>
            <a:off x="2009851" y="1758772"/>
            <a:ext cx="6371590" cy="4683760"/>
          </a:xfrm>
          <a:custGeom>
            <a:avLst/>
            <a:gdLst/>
            <a:ahLst/>
            <a:cxnLst/>
            <a:rect l="l" t="t" r="r" b="b"/>
            <a:pathLst>
              <a:path w="6371590" h="4683760">
                <a:moveTo>
                  <a:pt x="6371018" y="0"/>
                </a:moveTo>
                <a:lnTo>
                  <a:pt x="5853772" y="200494"/>
                </a:lnTo>
                <a:lnTo>
                  <a:pt x="5907036" y="273278"/>
                </a:lnTo>
                <a:lnTo>
                  <a:pt x="0" y="4597044"/>
                </a:lnTo>
                <a:lnTo>
                  <a:pt x="63093" y="4683264"/>
                </a:lnTo>
                <a:lnTo>
                  <a:pt x="5970143" y="359486"/>
                </a:lnTo>
                <a:lnTo>
                  <a:pt x="6081908" y="359486"/>
                </a:lnTo>
                <a:lnTo>
                  <a:pt x="6371018" y="0"/>
                </a:lnTo>
                <a:close/>
              </a:path>
              <a:path w="6371590" h="4683760">
                <a:moveTo>
                  <a:pt x="6081908" y="359486"/>
                </a:moveTo>
                <a:lnTo>
                  <a:pt x="5970143" y="359486"/>
                </a:lnTo>
                <a:lnTo>
                  <a:pt x="6023394" y="432244"/>
                </a:lnTo>
                <a:lnTo>
                  <a:pt x="6081908" y="359486"/>
                </a:lnTo>
                <a:close/>
              </a:path>
            </a:pathLst>
          </a:custGeom>
          <a:solidFill>
            <a:srgbClr val="979A9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" name="object 4"/>
          <p:cNvSpPr/>
          <p:nvPr/>
        </p:nvSpPr>
        <p:spPr>
          <a:xfrm>
            <a:off x="2015007" y="1765820"/>
            <a:ext cx="6371043" cy="468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" name="object 5"/>
          <p:cNvSpPr/>
          <p:nvPr/>
        </p:nvSpPr>
        <p:spPr>
          <a:xfrm>
            <a:off x="2060409" y="1839925"/>
            <a:ext cx="6224905" cy="4564380"/>
          </a:xfrm>
          <a:custGeom>
            <a:avLst/>
            <a:gdLst/>
            <a:ahLst/>
            <a:cxnLst/>
            <a:rect l="l" t="t" r="r" b="b"/>
            <a:pathLst>
              <a:path w="6224905" h="4564380">
                <a:moveTo>
                  <a:pt x="6224358" y="0"/>
                </a:moveTo>
                <a:lnTo>
                  <a:pt x="5859589" y="141389"/>
                </a:lnTo>
                <a:lnTo>
                  <a:pt x="5907049" y="206209"/>
                </a:lnTo>
                <a:lnTo>
                  <a:pt x="0" y="4529988"/>
                </a:lnTo>
                <a:lnTo>
                  <a:pt x="24726" y="4563770"/>
                </a:lnTo>
                <a:lnTo>
                  <a:pt x="5931776" y="239991"/>
                </a:lnTo>
                <a:lnTo>
                  <a:pt x="6031343" y="239991"/>
                </a:lnTo>
                <a:lnTo>
                  <a:pt x="6224358" y="0"/>
                </a:lnTo>
                <a:close/>
              </a:path>
              <a:path w="6224905" h="4564380">
                <a:moveTo>
                  <a:pt x="6031343" y="239991"/>
                </a:moveTo>
                <a:lnTo>
                  <a:pt x="5931776" y="239991"/>
                </a:lnTo>
                <a:lnTo>
                  <a:pt x="5979210" y="304812"/>
                </a:lnTo>
                <a:lnTo>
                  <a:pt x="6031343" y="239991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" name="object 6"/>
          <p:cNvSpPr/>
          <p:nvPr/>
        </p:nvSpPr>
        <p:spPr>
          <a:xfrm>
            <a:off x="2526944" y="6076264"/>
            <a:ext cx="110464" cy="44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" name="object 7"/>
          <p:cNvSpPr/>
          <p:nvPr/>
        </p:nvSpPr>
        <p:spPr>
          <a:xfrm>
            <a:off x="2471953" y="6051842"/>
            <a:ext cx="115506" cy="6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" name="object 8"/>
          <p:cNvSpPr/>
          <p:nvPr/>
        </p:nvSpPr>
        <p:spPr>
          <a:xfrm>
            <a:off x="1244942" y="5465254"/>
            <a:ext cx="1392466" cy="655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" name="object 9"/>
          <p:cNvSpPr/>
          <p:nvPr/>
        </p:nvSpPr>
        <p:spPr>
          <a:xfrm>
            <a:off x="2331250" y="5982398"/>
            <a:ext cx="209791" cy="138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" name="object 10"/>
          <p:cNvSpPr/>
          <p:nvPr/>
        </p:nvSpPr>
        <p:spPr>
          <a:xfrm>
            <a:off x="2962148" y="6219037"/>
            <a:ext cx="347179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" name="object 11"/>
          <p:cNvSpPr/>
          <p:nvPr/>
        </p:nvSpPr>
        <p:spPr>
          <a:xfrm>
            <a:off x="3232911" y="5579617"/>
            <a:ext cx="69456" cy="53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" name="object 12"/>
          <p:cNvSpPr/>
          <p:nvPr/>
        </p:nvSpPr>
        <p:spPr>
          <a:xfrm>
            <a:off x="2892679" y="5383517"/>
            <a:ext cx="205689" cy="60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" name="object 13"/>
          <p:cNvSpPr/>
          <p:nvPr/>
        </p:nvSpPr>
        <p:spPr>
          <a:xfrm>
            <a:off x="2669908" y="5483085"/>
            <a:ext cx="759377" cy="855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4" name="object 14"/>
          <p:cNvSpPr/>
          <p:nvPr/>
        </p:nvSpPr>
        <p:spPr>
          <a:xfrm>
            <a:off x="2637408" y="6120561"/>
            <a:ext cx="32499" cy="22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5" name="object 15"/>
          <p:cNvSpPr/>
          <p:nvPr/>
        </p:nvSpPr>
        <p:spPr>
          <a:xfrm>
            <a:off x="2401061" y="5809043"/>
            <a:ext cx="256298" cy="311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6" name="object 16"/>
          <p:cNvSpPr/>
          <p:nvPr/>
        </p:nvSpPr>
        <p:spPr>
          <a:xfrm>
            <a:off x="2964535" y="5391429"/>
            <a:ext cx="328218" cy="4014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7" name="object 17"/>
          <p:cNvSpPr/>
          <p:nvPr/>
        </p:nvSpPr>
        <p:spPr>
          <a:xfrm>
            <a:off x="2657360" y="5596623"/>
            <a:ext cx="635393" cy="605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8" name="object 18"/>
          <p:cNvSpPr/>
          <p:nvPr/>
        </p:nvSpPr>
        <p:spPr>
          <a:xfrm>
            <a:off x="3126778" y="5538317"/>
            <a:ext cx="115963" cy="107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9" name="object 19"/>
          <p:cNvSpPr/>
          <p:nvPr/>
        </p:nvSpPr>
        <p:spPr>
          <a:xfrm>
            <a:off x="3132264" y="5551678"/>
            <a:ext cx="88468" cy="2412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0" name="object 20"/>
          <p:cNvSpPr/>
          <p:nvPr/>
        </p:nvSpPr>
        <p:spPr>
          <a:xfrm>
            <a:off x="2627325" y="5645594"/>
            <a:ext cx="583526" cy="4749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1" name="object 21"/>
          <p:cNvSpPr/>
          <p:nvPr/>
        </p:nvSpPr>
        <p:spPr>
          <a:xfrm>
            <a:off x="2637408" y="5383339"/>
            <a:ext cx="295986" cy="81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2" name="object 22"/>
          <p:cNvSpPr/>
          <p:nvPr/>
        </p:nvSpPr>
        <p:spPr>
          <a:xfrm>
            <a:off x="2473629" y="5465254"/>
            <a:ext cx="163791" cy="327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3" name="object 23"/>
          <p:cNvSpPr/>
          <p:nvPr/>
        </p:nvSpPr>
        <p:spPr>
          <a:xfrm>
            <a:off x="2889580" y="5383403"/>
            <a:ext cx="113880" cy="179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4" name="object 24"/>
          <p:cNvSpPr/>
          <p:nvPr/>
        </p:nvSpPr>
        <p:spPr>
          <a:xfrm>
            <a:off x="2637421" y="5383352"/>
            <a:ext cx="491451" cy="1512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5" name="object 25"/>
          <p:cNvSpPr/>
          <p:nvPr/>
        </p:nvSpPr>
        <p:spPr>
          <a:xfrm>
            <a:off x="2585173" y="6013132"/>
            <a:ext cx="54330" cy="339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6" name="object 26"/>
          <p:cNvSpPr/>
          <p:nvPr/>
        </p:nvSpPr>
        <p:spPr>
          <a:xfrm>
            <a:off x="2473629" y="5465254"/>
            <a:ext cx="594779" cy="5171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7" name="object 27"/>
          <p:cNvSpPr/>
          <p:nvPr/>
        </p:nvSpPr>
        <p:spPr>
          <a:xfrm>
            <a:off x="2520035" y="5916257"/>
            <a:ext cx="90322" cy="739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8" name="object 28"/>
          <p:cNvSpPr/>
          <p:nvPr/>
        </p:nvSpPr>
        <p:spPr>
          <a:xfrm>
            <a:off x="2524213" y="5927255"/>
            <a:ext cx="87591" cy="908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29" name="object 29"/>
          <p:cNvSpPr/>
          <p:nvPr/>
        </p:nvSpPr>
        <p:spPr>
          <a:xfrm>
            <a:off x="2541066" y="5966307"/>
            <a:ext cx="77673" cy="713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0" name="object 30"/>
          <p:cNvSpPr/>
          <p:nvPr/>
        </p:nvSpPr>
        <p:spPr>
          <a:xfrm>
            <a:off x="3068408" y="5522760"/>
            <a:ext cx="107416" cy="1798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1" name="object 31"/>
          <p:cNvSpPr/>
          <p:nvPr/>
        </p:nvSpPr>
        <p:spPr>
          <a:xfrm>
            <a:off x="2639504" y="5702643"/>
            <a:ext cx="458393" cy="3355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2" name="object 32"/>
          <p:cNvSpPr/>
          <p:nvPr/>
        </p:nvSpPr>
        <p:spPr>
          <a:xfrm>
            <a:off x="2618739" y="5650750"/>
            <a:ext cx="495058" cy="3878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3" name="object 33"/>
          <p:cNvSpPr/>
          <p:nvPr/>
        </p:nvSpPr>
        <p:spPr>
          <a:xfrm>
            <a:off x="2610357" y="5519877"/>
            <a:ext cx="495998" cy="3963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4" name="object 34"/>
          <p:cNvSpPr/>
          <p:nvPr/>
        </p:nvSpPr>
        <p:spPr>
          <a:xfrm>
            <a:off x="2610154" y="5553214"/>
            <a:ext cx="502615" cy="374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5" name="object 35"/>
          <p:cNvSpPr/>
          <p:nvPr/>
        </p:nvSpPr>
        <p:spPr>
          <a:xfrm>
            <a:off x="2610154" y="5559361"/>
            <a:ext cx="516623" cy="4069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6" name="object 36"/>
          <p:cNvSpPr/>
          <p:nvPr/>
        </p:nvSpPr>
        <p:spPr>
          <a:xfrm>
            <a:off x="2611805" y="5590692"/>
            <a:ext cx="513156" cy="422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7" name="object 37"/>
          <p:cNvSpPr/>
          <p:nvPr/>
        </p:nvSpPr>
        <p:spPr>
          <a:xfrm>
            <a:off x="2591574" y="5501271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70"/>
                </a:moveTo>
                <a:lnTo>
                  <a:pt x="33549" y="609651"/>
                </a:lnTo>
                <a:lnTo>
                  <a:pt x="70327" y="636310"/>
                </a:lnTo>
                <a:lnTo>
                  <a:pt x="110019" y="658829"/>
                </a:lnTo>
                <a:lnTo>
                  <a:pt x="152309" y="676895"/>
                </a:lnTo>
                <a:lnTo>
                  <a:pt x="196882" y="690190"/>
                </a:lnTo>
                <a:lnTo>
                  <a:pt x="243423" y="698398"/>
                </a:lnTo>
                <a:lnTo>
                  <a:pt x="291617" y="701205"/>
                </a:lnTo>
                <a:lnTo>
                  <a:pt x="339384" y="698449"/>
                </a:lnTo>
                <a:lnTo>
                  <a:pt x="347021" y="697115"/>
                </a:lnTo>
                <a:lnTo>
                  <a:pt x="287527" y="697115"/>
                </a:lnTo>
                <a:lnTo>
                  <a:pt x="232453" y="693443"/>
                </a:lnTo>
                <a:lnTo>
                  <a:pt x="179610" y="682742"/>
                </a:lnTo>
                <a:lnTo>
                  <a:pt x="129471" y="665489"/>
                </a:lnTo>
                <a:lnTo>
                  <a:pt x="82508" y="642159"/>
                </a:lnTo>
                <a:lnTo>
                  <a:pt x="39193" y="613228"/>
                </a:lnTo>
                <a:lnTo>
                  <a:pt x="0" y="579170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4" y="39201"/>
                </a:lnTo>
                <a:lnTo>
                  <a:pt x="642145" y="82526"/>
                </a:lnTo>
                <a:lnTo>
                  <a:pt x="665468" y="129497"/>
                </a:lnTo>
                <a:lnTo>
                  <a:pt x="682718" y="179640"/>
                </a:lnTo>
                <a:lnTo>
                  <a:pt x="693417" y="232479"/>
                </a:lnTo>
                <a:lnTo>
                  <a:pt x="697090" y="287540"/>
                </a:lnTo>
                <a:lnTo>
                  <a:pt x="694334" y="335307"/>
                </a:lnTo>
                <a:lnTo>
                  <a:pt x="686273" y="381455"/>
                </a:lnTo>
                <a:lnTo>
                  <a:pt x="673212" y="425677"/>
                </a:lnTo>
                <a:lnTo>
                  <a:pt x="655460" y="467665"/>
                </a:lnTo>
                <a:lnTo>
                  <a:pt x="633324" y="507113"/>
                </a:lnTo>
                <a:lnTo>
                  <a:pt x="607111" y="543713"/>
                </a:lnTo>
                <a:lnTo>
                  <a:pt x="577129" y="577157"/>
                </a:lnTo>
                <a:lnTo>
                  <a:pt x="543684" y="607139"/>
                </a:lnTo>
                <a:lnTo>
                  <a:pt x="507085" y="633352"/>
                </a:lnTo>
                <a:lnTo>
                  <a:pt x="467639" y="655487"/>
                </a:lnTo>
                <a:lnTo>
                  <a:pt x="425653" y="673239"/>
                </a:lnTo>
                <a:lnTo>
                  <a:pt x="381434" y="686299"/>
                </a:lnTo>
                <a:lnTo>
                  <a:pt x="335290" y="694360"/>
                </a:lnTo>
                <a:lnTo>
                  <a:pt x="287527" y="697115"/>
                </a:lnTo>
                <a:lnTo>
                  <a:pt x="347021" y="697115"/>
                </a:lnTo>
                <a:lnTo>
                  <a:pt x="385531" y="690388"/>
                </a:lnTo>
                <a:lnTo>
                  <a:pt x="429752" y="677328"/>
                </a:lnTo>
                <a:lnTo>
                  <a:pt x="471740" y="659577"/>
                </a:lnTo>
                <a:lnTo>
                  <a:pt x="511186" y="637441"/>
                </a:lnTo>
                <a:lnTo>
                  <a:pt x="547785" y="611229"/>
                </a:lnTo>
                <a:lnTo>
                  <a:pt x="581228" y="581247"/>
                </a:lnTo>
                <a:lnTo>
                  <a:pt x="611208" y="547802"/>
                </a:lnTo>
                <a:lnTo>
                  <a:pt x="637420" y="511203"/>
                </a:lnTo>
                <a:lnTo>
                  <a:pt x="659554" y="471755"/>
                </a:lnTo>
                <a:lnTo>
                  <a:pt x="677304" y="429766"/>
                </a:lnTo>
                <a:lnTo>
                  <a:pt x="690363" y="385545"/>
                </a:lnTo>
                <a:lnTo>
                  <a:pt x="698424" y="339397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8" name="object 38"/>
          <p:cNvSpPr/>
          <p:nvPr/>
        </p:nvSpPr>
        <p:spPr>
          <a:xfrm>
            <a:off x="2473629" y="5383339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80" h="703579">
                <a:moveTo>
                  <a:pt x="409562" y="0"/>
                </a:moveTo>
                <a:lnTo>
                  <a:pt x="361800" y="2755"/>
                </a:lnTo>
                <a:lnTo>
                  <a:pt x="315655" y="10817"/>
                </a:lnTo>
                <a:lnTo>
                  <a:pt x="271436" y="23877"/>
                </a:lnTo>
                <a:lnTo>
                  <a:pt x="229450" y="41629"/>
                </a:lnTo>
                <a:lnTo>
                  <a:pt x="190004" y="63765"/>
                </a:lnTo>
                <a:lnTo>
                  <a:pt x="153405" y="89978"/>
                </a:lnTo>
                <a:lnTo>
                  <a:pt x="119961" y="119961"/>
                </a:lnTo>
                <a:lnTo>
                  <a:pt x="89978" y="153405"/>
                </a:lnTo>
                <a:lnTo>
                  <a:pt x="63765" y="190004"/>
                </a:lnTo>
                <a:lnTo>
                  <a:pt x="41629" y="229450"/>
                </a:lnTo>
                <a:lnTo>
                  <a:pt x="23877" y="271436"/>
                </a:lnTo>
                <a:lnTo>
                  <a:pt x="10817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7"/>
                </a:lnTo>
                <a:lnTo>
                  <a:pt x="11211" y="505142"/>
                </a:lnTo>
                <a:lnTo>
                  <a:pt x="24739" y="550073"/>
                </a:lnTo>
                <a:lnTo>
                  <a:pt x="43116" y="592669"/>
                </a:lnTo>
                <a:lnTo>
                  <a:pt x="66016" y="632606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10" y="664165"/>
                </a:lnTo>
                <a:lnTo>
                  <a:pt x="62178" y="621096"/>
                </a:lnTo>
                <a:lnTo>
                  <a:pt x="39258" y="574462"/>
                </a:lnTo>
                <a:lnTo>
                  <a:pt x="22314" y="524723"/>
                </a:lnTo>
                <a:lnTo>
                  <a:pt x="11809" y="472338"/>
                </a:lnTo>
                <a:lnTo>
                  <a:pt x="8204" y="417766"/>
                </a:lnTo>
                <a:lnTo>
                  <a:pt x="10959" y="370002"/>
                </a:lnTo>
                <a:lnTo>
                  <a:pt x="19020" y="323856"/>
                </a:lnTo>
                <a:lnTo>
                  <a:pt x="32079" y="279636"/>
                </a:lnTo>
                <a:lnTo>
                  <a:pt x="49829" y="237649"/>
                </a:lnTo>
                <a:lnTo>
                  <a:pt x="71964" y="198202"/>
                </a:lnTo>
                <a:lnTo>
                  <a:pt x="98175" y="161604"/>
                </a:lnTo>
                <a:lnTo>
                  <a:pt x="128157" y="128160"/>
                </a:lnTo>
                <a:lnTo>
                  <a:pt x="161601" y="98178"/>
                </a:lnTo>
                <a:lnTo>
                  <a:pt x="198200" y="71966"/>
                </a:lnTo>
                <a:lnTo>
                  <a:pt x="237648" y="49831"/>
                </a:lnTo>
                <a:lnTo>
                  <a:pt x="279637" y="32080"/>
                </a:lnTo>
                <a:lnTo>
                  <a:pt x="323860" y="19020"/>
                </a:lnTo>
                <a:lnTo>
                  <a:pt x="370009" y="10959"/>
                </a:lnTo>
                <a:lnTo>
                  <a:pt x="417779" y="8204"/>
                </a:lnTo>
                <a:lnTo>
                  <a:pt x="488211" y="8204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80" h="703579">
                <a:moveTo>
                  <a:pt x="488211" y="8204"/>
                </a:moveTo>
                <a:lnTo>
                  <a:pt x="417779" y="8204"/>
                </a:lnTo>
                <a:lnTo>
                  <a:pt x="472332" y="11809"/>
                </a:lnTo>
                <a:lnTo>
                  <a:pt x="524710" y="22315"/>
                </a:lnTo>
                <a:lnTo>
                  <a:pt x="574451" y="39262"/>
                </a:lnTo>
                <a:lnTo>
                  <a:pt x="621092" y="62185"/>
                </a:lnTo>
                <a:lnTo>
                  <a:pt x="664170" y="90624"/>
                </a:lnTo>
                <a:lnTo>
                  <a:pt x="703224" y="124117"/>
                </a:lnTo>
                <a:lnTo>
                  <a:pt x="669568" y="93140"/>
                </a:lnTo>
                <a:lnTo>
                  <a:pt x="632607" y="66037"/>
                </a:lnTo>
                <a:lnTo>
                  <a:pt x="592664" y="43131"/>
                </a:lnTo>
                <a:lnTo>
                  <a:pt x="550064" y="24749"/>
                </a:lnTo>
                <a:lnTo>
                  <a:pt x="505131" y="11216"/>
                </a:lnTo>
                <a:lnTo>
                  <a:pt x="488211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39" name="object 39"/>
          <p:cNvSpPr/>
          <p:nvPr/>
        </p:nvSpPr>
        <p:spPr>
          <a:xfrm>
            <a:off x="2515447" y="5468609"/>
            <a:ext cx="735381" cy="667982"/>
          </a:xfrm>
          <a:custGeom>
            <a:avLst/>
            <a:gdLst/>
            <a:ahLst/>
            <a:cxnLst/>
            <a:rect l="l" t="t" r="r" b="b"/>
            <a:pathLst>
              <a:path w="532764" h="532764">
                <a:moveTo>
                  <a:pt x="266204" y="0"/>
                </a:moveTo>
                <a:lnTo>
                  <a:pt x="218415" y="4297"/>
                </a:lnTo>
                <a:lnTo>
                  <a:pt x="173411" y="16684"/>
                </a:lnTo>
                <a:lnTo>
                  <a:pt x="131950" y="36402"/>
                </a:lnTo>
                <a:lnTo>
                  <a:pt x="94788" y="62694"/>
                </a:lnTo>
                <a:lnTo>
                  <a:pt x="62685" y="94801"/>
                </a:lnTo>
                <a:lnTo>
                  <a:pt x="36396" y="131965"/>
                </a:lnTo>
                <a:lnTo>
                  <a:pt x="16681" y="173427"/>
                </a:lnTo>
                <a:lnTo>
                  <a:pt x="4296" y="218431"/>
                </a:lnTo>
                <a:lnTo>
                  <a:pt x="0" y="266217"/>
                </a:lnTo>
                <a:lnTo>
                  <a:pt x="4296" y="314013"/>
                </a:lnTo>
                <a:lnTo>
                  <a:pt x="16681" y="359022"/>
                </a:lnTo>
                <a:lnTo>
                  <a:pt x="36396" y="400486"/>
                </a:lnTo>
                <a:lnTo>
                  <a:pt x="62685" y="437649"/>
                </a:lnTo>
                <a:lnTo>
                  <a:pt x="94788" y="469752"/>
                </a:lnTo>
                <a:lnTo>
                  <a:pt x="131950" y="496040"/>
                </a:lnTo>
                <a:lnTo>
                  <a:pt x="173411" y="515754"/>
                </a:lnTo>
                <a:lnTo>
                  <a:pt x="218415" y="528138"/>
                </a:lnTo>
                <a:lnTo>
                  <a:pt x="266204" y="532434"/>
                </a:lnTo>
                <a:lnTo>
                  <a:pt x="313991" y="528138"/>
                </a:lnTo>
                <a:lnTo>
                  <a:pt x="358995" y="515754"/>
                </a:lnTo>
                <a:lnTo>
                  <a:pt x="400460" y="496040"/>
                </a:lnTo>
                <a:lnTo>
                  <a:pt x="437625" y="469752"/>
                </a:lnTo>
                <a:lnTo>
                  <a:pt x="469734" y="437649"/>
                </a:lnTo>
                <a:lnTo>
                  <a:pt x="496028" y="400486"/>
                </a:lnTo>
                <a:lnTo>
                  <a:pt x="515748" y="359022"/>
                </a:lnTo>
                <a:lnTo>
                  <a:pt x="528136" y="314013"/>
                </a:lnTo>
                <a:lnTo>
                  <a:pt x="532434" y="266217"/>
                </a:lnTo>
                <a:lnTo>
                  <a:pt x="528136" y="218431"/>
                </a:lnTo>
                <a:lnTo>
                  <a:pt x="515748" y="173427"/>
                </a:lnTo>
                <a:lnTo>
                  <a:pt x="496028" y="131965"/>
                </a:lnTo>
                <a:lnTo>
                  <a:pt x="469734" y="94801"/>
                </a:lnTo>
                <a:lnTo>
                  <a:pt x="437625" y="62694"/>
                </a:lnTo>
                <a:lnTo>
                  <a:pt x="400460" y="36402"/>
                </a:lnTo>
                <a:lnTo>
                  <a:pt x="358995" y="16684"/>
                </a:lnTo>
                <a:lnTo>
                  <a:pt x="313991" y="4297"/>
                </a:lnTo>
                <a:lnTo>
                  <a:pt x="266204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0" name="object 40"/>
          <p:cNvSpPr/>
          <p:nvPr/>
        </p:nvSpPr>
        <p:spPr>
          <a:xfrm>
            <a:off x="2693035" y="5602757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212"/>
                </a:moveTo>
                <a:lnTo>
                  <a:pt x="39657" y="409582"/>
                </a:lnTo>
                <a:lnTo>
                  <a:pt x="85310" y="434817"/>
                </a:lnTo>
                <a:lnTo>
                  <a:pt x="135847" y="450787"/>
                </a:lnTo>
                <a:lnTo>
                  <a:pt x="190157" y="456361"/>
                </a:lnTo>
                <a:lnTo>
                  <a:pt x="235501" y="452285"/>
                </a:lnTo>
                <a:lnTo>
                  <a:pt x="186067" y="452285"/>
                </a:lnTo>
                <a:lnTo>
                  <a:pt x="133227" y="447010"/>
                </a:lnTo>
                <a:lnTo>
                  <a:pt x="83918" y="431879"/>
                </a:lnTo>
                <a:lnTo>
                  <a:pt x="39167" y="407933"/>
                </a:lnTo>
                <a:lnTo>
                  <a:pt x="0" y="376212"/>
                </a:lnTo>
                <a:close/>
              </a:path>
              <a:path w="456564" h="456564">
                <a:moveTo>
                  <a:pt x="376224" y="0"/>
                </a:moveTo>
                <a:lnTo>
                  <a:pt x="407938" y="39166"/>
                </a:lnTo>
                <a:lnTo>
                  <a:pt x="431880" y="83916"/>
                </a:lnTo>
                <a:lnTo>
                  <a:pt x="447010" y="133222"/>
                </a:lnTo>
                <a:lnTo>
                  <a:pt x="452285" y="186055"/>
                </a:lnTo>
                <a:lnTo>
                  <a:pt x="447987" y="233848"/>
                </a:lnTo>
                <a:lnTo>
                  <a:pt x="435600" y="278856"/>
                </a:lnTo>
                <a:lnTo>
                  <a:pt x="415882" y="320321"/>
                </a:lnTo>
                <a:lnTo>
                  <a:pt x="389590" y="357486"/>
                </a:lnTo>
                <a:lnTo>
                  <a:pt x="357483" y="389593"/>
                </a:lnTo>
                <a:lnTo>
                  <a:pt x="320319" y="415884"/>
                </a:lnTo>
                <a:lnTo>
                  <a:pt x="278857" y="435601"/>
                </a:lnTo>
                <a:lnTo>
                  <a:pt x="233853" y="447988"/>
                </a:lnTo>
                <a:lnTo>
                  <a:pt x="186067" y="452285"/>
                </a:lnTo>
                <a:lnTo>
                  <a:pt x="235501" y="452285"/>
                </a:lnTo>
                <a:lnTo>
                  <a:pt x="282948" y="439681"/>
                </a:lnTo>
                <a:lnTo>
                  <a:pt x="324412" y="419967"/>
                </a:lnTo>
                <a:lnTo>
                  <a:pt x="361578" y="393679"/>
                </a:lnTo>
                <a:lnTo>
                  <a:pt x="393687" y="361576"/>
                </a:lnTo>
                <a:lnTo>
                  <a:pt x="419981" y="324413"/>
                </a:lnTo>
                <a:lnTo>
                  <a:pt x="439701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9"/>
                </a:lnTo>
                <a:lnTo>
                  <a:pt x="434836" y="85309"/>
                </a:lnTo>
                <a:lnTo>
                  <a:pt x="409597" y="39650"/>
                </a:lnTo>
                <a:lnTo>
                  <a:pt x="37622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1" name="object 41"/>
          <p:cNvSpPr/>
          <p:nvPr/>
        </p:nvSpPr>
        <p:spPr>
          <a:xfrm>
            <a:off x="2616987" y="5526684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69" h="458470">
                <a:moveTo>
                  <a:pt x="266204" y="0"/>
                </a:moveTo>
                <a:lnTo>
                  <a:pt x="218415" y="4297"/>
                </a:lnTo>
                <a:lnTo>
                  <a:pt x="173411" y="16684"/>
                </a:lnTo>
                <a:lnTo>
                  <a:pt x="131950" y="36402"/>
                </a:lnTo>
                <a:lnTo>
                  <a:pt x="94788" y="62694"/>
                </a:lnTo>
                <a:lnTo>
                  <a:pt x="62685" y="94801"/>
                </a:lnTo>
                <a:lnTo>
                  <a:pt x="36396" y="131965"/>
                </a:lnTo>
                <a:lnTo>
                  <a:pt x="16681" y="173427"/>
                </a:lnTo>
                <a:lnTo>
                  <a:pt x="4296" y="218431"/>
                </a:lnTo>
                <a:lnTo>
                  <a:pt x="0" y="266217"/>
                </a:lnTo>
                <a:lnTo>
                  <a:pt x="5730" y="321271"/>
                </a:lnTo>
                <a:lnTo>
                  <a:pt x="22134" y="372424"/>
                </a:lnTo>
                <a:lnTo>
                  <a:pt x="48032" y="418515"/>
                </a:lnTo>
                <a:lnTo>
                  <a:pt x="82245" y="458381"/>
                </a:lnTo>
                <a:lnTo>
                  <a:pt x="51344" y="419487"/>
                </a:lnTo>
                <a:lnTo>
                  <a:pt x="28027" y="375207"/>
                </a:lnTo>
                <a:lnTo>
                  <a:pt x="13299" y="326523"/>
                </a:lnTo>
                <a:lnTo>
                  <a:pt x="8166" y="274421"/>
                </a:lnTo>
                <a:lnTo>
                  <a:pt x="12463" y="226628"/>
                </a:lnTo>
                <a:lnTo>
                  <a:pt x="24849" y="181620"/>
                </a:lnTo>
                <a:lnTo>
                  <a:pt x="44567" y="140154"/>
                </a:lnTo>
                <a:lnTo>
                  <a:pt x="70859" y="102989"/>
                </a:lnTo>
                <a:lnTo>
                  <a:pt x="102968" y="70883"/>
                </a:lnTo>
                <a:lnTo>
                  <a:pt x="140136" y="44592"/>
                </a:lnTo>
                <a:lnTo>
                  <a:pt x="181606" y="24874"/>
                </a:lnTo>
                <a:lnTo>
                  <a:pt x="226620" y="12488"/>
                </a:lnTo>
                <a:lnTo>
                  <a:pt x="274421" y="8191"/>
                </a:lnTo>
                <a:lnTo>
                  <a:pt x="328911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69" h="458470">
                <a:moveTo>
                  <a:pt x="328911" y="8191"/>
                </a:moveTo>
                <a:lnTo>
                  <a:pt x="274421" y="8191"/>
                </a:lnTo>
                <a:lnTo>
                  <a:pt x="326501" y="13320"/>
                </a:lnTo>
                <a:lnTo>
                  <a:pt x="375177" y="28043"/>
                </a:lnTo>
                <a:lnTo>
                  <a:pt x="419461" y="51359"/>
                </a:lnTo>
                <a:lnTo>
                  <a:pt x="458368" y="82270"/>
                </a:lnTo>
                <a:lnTo>
                  <a:pt x="418500" y="48054"/>
                </a:lnTo>
                <a:lnTo>
                  <a:pt x="372406" y="22147"/>
                </a:lnTo>
                <a:lnTo>
                  <a:pt x="32891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2" name="object 42"/>
          <p:cNvSpPr/>
          <p:nvPr/>
        </p:nvSpPr>
        <p:spPr>
          <a:xfrm>
            <a:off x="4214990" y="3276130"/>
            <a:ext cx="1392478" cy="65529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3" name="object 43"/>
          <p:cNvSpPr/>
          <p:nvPr/>
        </p:nvSpPr>
        <p:spPr>
          <a:xfrm>
            <a:off x="5322011" y="3804119"/>
            <a:ext cx="178320" cy="12730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4" name="object 44"/>
          <p:cNvSpPr/>
          <p:nvPr/>
        </p:nvSpPr>
        <p:spPr>
          <a:xfrm>
            <a:off x="5336819" y="3811739"/>
            <a:ext cx="229374" cy="11968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5" name="object 45"/>
          <p:cNvSpPr/>
          <p:nvPr/>
        </p:nvSpPr>
        <p:spPr>
          <a:xfrm>
            <a:off x="6036360" y="3747680"/>
            <a:ext cx="362915" cy="3995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6" name="object 46"/>
          <p:cNvSpPr/>
          <p:nvPr/>
        </p:nvSpPr>
        <p:spPr>
          <a:xfrm>
            <a:off x="6202946" y="3390481"/>
            <a:ext cx="76441" cy="6021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7" name="object 47"/>
          <p:cNvSpPr/>
          <p:nvPr/>
        </p:nvSpPr>
        <p:spPr>
          <a:xfrm>
            <a:off x="5391823" y="3196259"/>
            <a:ext cx="1007516" cy="95360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8" name="object 48"/>
          <p:cNvSpPr/>
          <p:nvPr/>
        </p:nvSpPr>
        <p:spPr>
          <a:xfrm>
            <a:off x="5627408" y="3418420"/>
            <a:ext cx="635393" cy="594918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49" name="object 49"/>
          <p:cNvSpPr/>
          <p:nvPr/>
        </p:nvSpPr>
        <p:spPr>
          <a:xfrm>
            <a:off x="6097651" y="3350488"/>
            <a:ext cx="28168" cy="2402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0" name="object 50"/>
          <p:cNvSpPr/>
          <p:nvPr/>
        </p:nvSpPr>
        <p:spPr>
          <a:xfrm>
            <a:off x="6096812" y="3353904"/>
            <a:ext cx="121742" cy="11376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1" name="object 51"/>
          <p:cNvSpPr/>
          <p:nvPr/>
        </p:nvSpPr>
        <p:spPr>
          <a:xfrm>
            <a:off x="5854293" y="3368243"/>
            <a:ext cx="347992" cy="563181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2" name="object 52"/>
          <p:cNvSpPr/>
          <p:nvPr/>
        </p:nvSpPr>
        <p:spPr>
          <a:xfrm>
            <a:off x="5601271" y="3467671"/>
            <a:ext cx="579615" cy="46375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3" name="object 53"/>
          <p:cNvSpPr/>
          <p:nvPr/>
        </p:nvSpPr>
        <p:spPr>
          <a:xfrm>
            <a:off x="5500357" y="3811727"/>
            <a:ext cx="131914" cy="58521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4" name="object 54"/>
          <p:cNvSpPr/>
          <p:nvPr/>
        </p:nvSpPr>
        <p:spPr>
          <a:xfrm>
            <a:off x="5594946" y="3596792"/>
            <a:ext cx="433641" cy="252679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5" name="object 55"/>
          <p:cNvSpPr/>
          <p:nvPr/>
        </p:nvSpPr>
        <p:spPr>
          <a:xfrm>
            <a:off x="5607468" y="3194215"/>
            <a:ext cx="491439" cy="15126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6" name="object 56"/>
          <p:cNvSpPr/>
          <p:nvPr/>
        </p:nvSpPr>
        <p:spPr>
          <a:xfrm>
            <a:off x="5443677" y="3276130"/>
            <a:ext cx="594779" cy="52796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7" name="object 57"/>
          <p:cNvSpPr/>
          <p:nvPr/>
        </p:nvSpPr>
        <p:spPr>
          <a:xfrm>
            <a:off x="5495962" y="3742448"/>
            <a:ext cx="84442" cy="6927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8" name="object 58"/>
          <p:cNvSpPr/>
          <p:nvPr/>
        </p:nvSpPr>
        <p:spPr>
          <a:xfrm>
            <a:off x="5500357" y="3753129"/>
            <a:ext cx="94589" cy="9640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59" name="object 59"/>
          <p:cNvSpPr/>
          <p:nvPr/>
        </p:nvSpPr>
        <p:spPr>
          <a:xfrm>
            <a:off x="6038456" y="3333635"/>
            <a:ext cx="112814" cy="20112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0" name="object 60"/>
          <p:cNvSpPr/>
          <p:nvPr/>
        </p:nvSpPr>
        <p:spPr>
          <a:xfrm>
            <a:off x="5580202" y="3330740"/>
            <a:ext cx="505117" cy="516813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1" name="object 61"/>
          <p:cNvSpPr/>
          <p:nvPr/>
        </p:nvSpPr>
        <p:spPr>
          <a:xfrm>
            <a:off x="5580202" y="3372713"/>
            <a:ext cx="511263" cy="38041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2" name="object 62"/>
          <p:cNvSpPr/>
          <p:nvPr/>
        </p:nvSpPr>
        <p:spPr>
          <a:xfrm>
            <a:off x="5580405" y="3379050"/>
            <a:ext cx="516407" cy="470420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3" name="object 63"/>
          <p:cNvSpPr/>
          <p:nvPr/>
        </p:nvSpPr>
        <p:spPr>
          <a:xfrm>
            <a:off x="5583364" y="3418471"/>
            <a:ext cx="509244" cy="418515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4" name="object 64"/>
          <p:cNvSpPr/>
          <p:nvPr/>
        </p:nvSpPr>
        <p:spPr>
          <a:xfrm>
            <a:off x="5561622" y="3312147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58"/>
                </a:moveTo>
                <a:lnTo>
                  <a:pt x="33549" y="609635"/>
                </a:lnTo>
                <a:lnTo>
                  <a:pt x="70329" y="636291"/>
                </a:lnTo>
                <a:lnTo>
                  <a:pt x="110023" y="658811"/>
                </a:lnTo>
                <a:lnTo>
                  <a:pt x="152314" y="676878"/>
                </a:lnTo>
                <a:lnTo>
                  <a:pt x="196888" y="690175"/>
                </a:lnTo>
                <a:lnTo>
                  <a:pt x="243427" y="698385"/>
                </a:lnTo>
                <a:lnTo>
                  <a:pt x="291617" y="701192"/>
                </a:lnTo>
                <a:lnTo>
                  <a:pt x="339384" y="698437"/>
                </a:lnTo>
                <a:lnTo>
                  <a:pt x="347022" y="697103"/>
                </a:lnTo>
                <a:lnTo>
                  <a:pt x="287528" y="697103"/>
                </a:lnTo>
                <a:lnTo>
                  <a:pt x="232457" y="693431"/>
                </a:lnTo>
                <a:lnTo>
                  <a:pt x="179613" y="682732"/>
                </a:lnTo>
                <a:lnTo>
                  <a:pt x="129471" y="665481"/>
                </a:lnTo>
                <a:lnTo>
                  <a:pt x="82505" y="642152"/>
                </a:lnTo>
                <a:lnTo>
                  <a:pt x="39190" y="613219"/>
                </a:lnTo>
                <a:lnTo>
                  <a:pt x="0" y="579158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5" y="39200"/>
                </a:lnTo>
                <a:lnTo>
                  <a:pt x="642148" y="82522"/>
                </a:lnTo>
                <a:lnTo>
                  <a:pt x="665475" y="129490"/>
                </a:lnTo>
                <a:lnTo>
                  <a:pt x="682728" y="179630"/>
                </a:lnTo>
                <a:lnTo>
                  <a:pt x="693429" y="232467"/>
                </a:lnTo>
                <a:lnTo>
                  <a:pt x="697103" y="287528"/>
                </a:lnTo>
                <a:lnTo>
                  <a:pt x="694347" y="335292"/>
                </a:lnTo>
                <a:lnTo>
                  <a:pt x="686285" y="381439"/>
                </a:lnTo>
                <a:lnTo>
                  <a:pt x="673223" y="425659"/>
                </a:lnTo>
                <a:lnTo>
                  <a:pt x="655470" y="467647"/>
                </a:lnTo>
                <a:lnTo>
                  <a:pt x="633333" y="507095"/>
                </a:lnTo>
                <a:lnTo>
                  <a:pt x="607119" y="543695"/>
                </a:lnTo>
                <a:lnTo>
                  <a:pt x="577135" y="577140"/>
                </a:lnTo>
                <a:lnTo>
                  <a:pt x="543689" y="607123"/>
                </a:lnTo>
                <a:lnTo>
                  <a:pt x="507089" y="633336"/>
                </a:lnTo>
                <a:lnTo>
                  <a:pt x="467642" y="655472"/>
                </a:lnTo>
                <a:lnTo>
                  <a:pt x="425654" y="673225"/>
                </a:lnTo>
                <a:lnTo>
                  <a:pt x="381435" y="686285"/>
                </a:lnTo>
                <a:lnTo>
                  <a:pt x="335290" y="694347"/>
                </a:lnTo>
                <a:lnTo>
                  <a:pt x="287528" y="697103"/>
                </a:lnTo>
                <a:lnTo>
                  <a:pt x="347022" y="697103"/>
                </a:lnTo>
                <a:lnTo>
                  <a:pt x="385531" y="690376"/>
                </a:lnTo>
                <a:lnTo>
                  <a:pt x="429752" y="677317"/>
                </a:lnTo>
                <a:lnTo>
                  <a:pt x="471740" y="659567"/>
                </a:lnTo>
                <a:lnTo>
                  <a:pt x="511186" y="637432"/>
                </a:lnTo>
                <a:lnTo>
                  <a:pt x="547785" y="611221"/>
                </a:lnTo>
                <a:lnTo>
                  <a:pt x="581228" y="581240"/>
                </a:lnTo>
                <a:lnTo>
                  <a:pt x="611208" y="547797"/>
                </a:lnTo>
                <a:lnTo>
                  <a:pt x="637420" y="511199"/>
                </a:lnTo>
                <a:lnTo>
                  <a:pt x="659554" y="471752"/>
                </a:lnTo>
                <a:lnTo>
                  <a:pt x="677304" y="429765"/>
                </a:lnTo>
                <a:lnTo>
                  <a:pt x="690363" y="385544"/>
                </a:lnTo>
                <a:lnTo>
                  <a:pt x="698424" y="339396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5" name="object 65"/>
          <p:cNvSpPr/>
          <p:nvPr/>
        </p:nvSpPr>
        <p:spPr>
          <a:xfrm>
            <a:off x="5443677" y="3194215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79" h="703579">
                <a:moveTo>
                  <a:pt x="409562" y="0"/>
                </a:moveTo>
                <a:lnTo>
                  <a:pt x="361797" y="2755"/>
                </a:lnTo>
                <a:lnTo>
                  <a:pt x="315651" y="10817"/>
                </a:lnTo>
                <a:lnTo>
                  <a:pt x="271431" y="23877"/>
                </a:lnTo>
                <a:lnTo>
                  <a:pt x="229445" y="41629"/>
                </a:lnTo>
                <a:lnTo>
                  <a:pt x="189998" y="63765"/>
                </a:lnTo>
                <a:lnTo>
                  <a:pt x="153400" y="89978"/>
                </a:lnTo>
                <a:lnTo>
                  <a:pt x="119956" y="119961"/>
                </a:lnTo>
                <a:lnTo>
                  <a:pt x="89974" y="153405"/>
                </a:lnTo>
                <a:lnTo>
                  <a:pt x="63762" y="190004"/>
                </a:lnTo>
                <a:lnTo>
                  <a:pt x="41627" y="229450"/>
                </a:lnTo>
                <a:lnTo>
                  <a:pt x="23876" y="271436"/>
                </a:lnTo>
                <a:lnTo>
                  <a:pt x="10816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3"/>
                </a:lnTo>
                <a:lnTo>
                  <a:pt x="11211" y="505136"/>
                </a:lnTo>
                <a:lnTo>
                  <a:pt x="24739" y="550068"/>
                </a:lnTo>
                <a:lnTo>
                  <a:pt x="43116" y="592665"/>
                </a:lnTo>
                <a:lnTo>
                  <a:pt x="66016" y="632604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09" y="664165"/>
                </a:lnTo>
                <a:lnTo>
                  <a:pt x="62174" y="621093"/>
                </a:lnTo>
                <a:lnTo>
                  <a:pt x="39252" y="574457"/>
                </a:lnTo>
                <a:lnTo>
                  <a:pt x="22305" y="524717"/>
                </a:lnTo>
                <a:lnTo>
                  <a:pt x="11797" y="472333"/>
                </a:lnTo>
                <a:lnTo>
                  <a:pt x="8191" y="417766"/>
                </a:lnTo>
                <a:lnTo>
                  <a:pt x="10946" y="370001"/>
                </a:lnTo>
                <a:lnTo>
                  <a:pt x="19008" y="323855"/>
                </a:lnTo>
                <a:lnTo>
                  <a:pt x="32068" y="279634"/>
                </a:lnTo>
                <a:lnTo>
                  <a:pt x="49819" y="237646"/>
                </a:lnTo>
                <a:lnTo>
                  <a:pt x="71954" y="198199"/>
                </a:lnTo>
                <a:lnTo>
                  <a:pt x="98167" y="161599"/>
                </a:lnTo>
                <a:lnTo>
                  <a:pt x="128149" y="128154"/>
                </a:lnTo>
                <a:lnTo>
                  <a:pt x="161593" y="98171"/>
                </a:lnTo>
                <a:lnTo>
                  <a:pt x="198193" y="71957"/>
                </a:lnTo>
                <a:lnTo>
                  <a:pt x="237641" y="49821"/>
                </a:lnTo>
                <a:lnTo>
                  <a:pt x="279629" y="32069"/>
                </a:lnTo>
                <a:lnTo>
                  <a:pt x="323851" y="19008"/>
                </a:lnTo>
                <a:lnTo>
                  <a:pt x="369999" y="10947"/>
                </a:lnTo>
                <a:lnTo>
                  <a:pt x="417766" y="8191"/>
                </a:lnTo>
                <a:lnTo>
                  <a:pt x="488141" y="8191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79" h="703579">
                <a:moveTo>
                  <a:pt x="488141" y="8191"/>
                </a:moveTo>
                <a:lnTo>
                  <a:pt x="417766" y="8191"/>
                </a:lnTo>
                <a:lnTo>
                  <a:pt x="472328" y="11797"/>
                </a:lnTo>
                <a:lnTo>
                  <a:pt x="524709" y="22305"/>
                </a:lnTo>
                <a:lnTo>
                  <a:pt x="574449" y="39254"/>
                </a:lnTo>
                <a:lnTo>
                  <a:pt x="621088" y="62178"/>
                </a:lnTo>
                <a:lnTo>
                  <a:pt x="664167" y="90616"/>
                </a:lnTo>
                <a:lnTo>
                  <a:pt x="703224" y="124104"/>
                </a:lnTo>
                <a:lnTo>
                  <a:pt x="669568" y="93132"/>
                </a:lnTo>
                <a:lnTo>
                  <a:pt x="632607" y="66032"/>
                </a:lnTo>
                <a:lnTo>
                  <a:pt x="592664" y="43129"/>
                </a:lnTo>
                <a:lnTo>
                  <a:pt x="550064" y="24748"/>
                </a:lnTo>
                <a:lnTo>
                  <a:pt x="505131" y="11216"/>
                </a:lnTo>
                <a:lnTo>
                  <a:pt x="48814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6" name="object 66"/>
          <p:cNvSpPr/>
          <p:nvPr/>
        </p:nvSpPr>
        <p:spPr>
          <a:xfrm>
            <a:off x="5587034" y="3337559"/>
            <a:ext cx="532434" cy="53243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7" name="object 67"/>
          <p:cNvSpPr/>
          <p:nvPr/>
        </p:nvSpPr>
        <p:spPr>
          <a:xfrm>
            <a:off x="5663082" y="3413633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199"/>
                </a:moveTo>
                <a:lnTo>
                  <a:pt x="39659" y="409572"/>
                </a:lnTo>
                <a:lnTo>
                  <a:pt x="85315" y="434811"/>
                </a:lnTo>
                <a:lnTo>
                  <a:pt x="135852" y="450785"/>
                </a:lnTo>
                <a:lnTo>
                  <a:pt x="190157" y="456361"/>
                </a:lnTo>
                <a:lnTo>
                  <a:pt x="235646" y="452272"/>
                </a:lnTo>
                <a:lnTo>
                  <a:pt x="186067" y="452272"/>
                </a:lnTo>
                <a:lnTo>
                  <a:pt x="133222" y="446997"/>
                </a:lnTo>
                <a:lnTo>
                  <a:pt x="83913" y="431866"/>
                </a:lnTo>
                <a:lnTo>
                  <a:pt x="39165" y="407920"/>
                </a:lnTo>
                <a:lnTo>
                  <a:pt x="0" y="376199"/>
                </a:lnTo>
                <a:close/>
              </a:path>
              <a:path w="456564" h="456564">
                <a:moveTo>
                  <a:pt x="376212" y="0"/>
                </a:moveTo>
                <a:lnTo>
                  <a:pt x="407933" y="39159"/>
                </a:lnTo>
                <a:lnTo>
                  <a:pt x="431879" y="83905"/>
                </a:lnTo>
                <a:lnTo>
                  <a:pt x="447010" y="133209"/>
                </a:lnTo>
                <a:lnTo>
                  <a:pt x="452285" y="186042"/>
                </a:lnTo>
                <a:lnTo>
                  <a:pt x="447987" y="233838"/>
                </a:lnTo>
                <a:lnTo>
                  <a:pt x="435599" y="278848"/>
                </a:lnTo>
                <a:lnTo>
                  <a:pt x="415879" y="320314"/>
                </a:lnTo>
                <a:lnTo>
                  <a:pt x="389586" y="357479"/>
                </a:lnTo>
                <a:lnTo>
                  <a:pt x="357478" y="389585"/>
                </a:lnTo>
                <a:lnTo>
                  <a:pt x="320314" y="415874"/>
                </a:lnTo>
                <a:lnTo>
                  <a:pt x="278852" y="435590"/>
                </a:lnTo>
                <a:lnTo>
                  <a:pt x="233850" y="447975"/>
                </a:lnTo>
                <a:lnTo>
                  <a:pt x="186067" y="452272"/>
                </a:lnTo>
                <a:lnTo>
                  <a:pt x="235646" y="452272"/>
                </a:lnTo>
                <a:lnTo>
                  <a:pt x="282953" y="439681"/>
                </a:lnTo>
                <a:lnTo>
                  <a:pt x="324418" y="419967"/>
                </a:lnTo>
                <a:lnTo>
                  <a:pt x="361583" y="393679"/>
                </a:lnTo>
                <a:lnTo>
                  <a:pt x="393691" y="361576"/>
                </a:lnTo>
                <a:lnTo>
                  <a:pt x="419983" y="324413"/>
                </a:lnTo>
                <a:lnTo>
                  <a:pt x="439702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3"/>
                </a:lnTo>
                <a:lnTo>
                  <a:pt x="434835" y="85304"/>
                </a:lnTo>
                <a:lnTo>
                  <a:pt x="409592" y="39648"/>
                </a:lnTo>
                <a:lnTo>
                  <a:pt x="37621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68" name="object 68"/>
          <p:cNvSpPr/>
          <p:nvPr/>
        </p:nvSpPr>
        <p:spPr>
          <a:xfrm>
            <a:off x="5587034" y="3337559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266204" y="0"/>
                </a:moveTo>
                <a:lnTo>
                  <a:pt x="218415" y="4297"/>
                </a:lnTo>
                <a:lnTo>
                  <a:pt x="173411" y="16683"/>
                </a:lnTo>
                <a:lnTo>
                  <a:pt x="131950" y="36400"/>
                </a:lnTo>
                <a:lnTo>
                  <a:pt x="94788" y="62690"/>
                </a:lnTo>
                <a:lnTo>
                  <a:pt x="62685" y="94796"/>
                </a:lnTo>
                <a:lnTo>
                  <a:pt x="36396" y="131959"/>
                </a:lnTo>
                <a:lnTo>
                  <a:pt x="16681" y="173422"/>
                </a:lnTo>
                <a:lnTo>
                  <a:pt x="4296" y="218428"/>
                </a:lnTo>
                <a:lnTo>
                  <a:pt x="0" y="266217"/>
                </a:lnTo>
                <a:lnTo>
                  <a:pt x="5728" y="321263"/>
                </a:lnTo>
                <a:lnTo>
                  <a:pt x="22129" y="372414"/>
                </a:lnTo>
                <a:lnTo>
                  <a:pt x="48027" y="418507"/>
                </a:lnTo>
                <a:lnTo>
                  <a:pt x="82245" y="458381"/>
                </a:lnTo>
                <a:lnTo>
                  <a:pt x="51346" y="419482"/>
                </a:lnTo>
                <a:lnTo>
                  <a:pt x="28033" y="375202"/>
                </a:lnTo>
                <a:lnTo>
                  <a:pt x="13309" y="326521"/>
                </a:lnTo>
                <a:lnTo>
                  <a:pt x="8178" y="274421"/>
                </a:lnTo>
                <a:lnTo>
                  <a:pt x="12475" y="226628"/>
                </a:lnTo>
                <a:lnTo>
                  <a:pt x="24860" y="181620"/>
                </a:lnTo>
                <a:lnTo>
                  <a:pt x="44576" y="140154"/>
                </a:lnTo>
                <a:lnTo>
                  <a:pt x="70866" y="102989"/>
                </a:lnTo>
                <a:lnTo>
                  <a:pt x="102971" y="70883"/>
                </a:lnTo>
                <a:lnTo>
                  <a:pt x="140136" y="44592"/>
                </a:lnTo>
                <a:lnTo>
                  <a:pt x="181602" y="24874"/>
                </a:lnTo>
                <a:lnTo>
                  <a:pt x="226612" y="12488"/>
                </a:lnTo>
                <a:lnTo>
                  <a:pt x="274408" y="8191"/>
                </a:lnTo>
                <a:lnTo>
                  <a:pt x="328912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70" h="458470">
                <a:moveTo>
                  <a:pt x="328912" y="8191"/>
                </a:moveTo>
                <a:lnTo>
                  <a:pt x="274408" y="8191"/>
                </a:lnTo>
                <a:lnTo>
                  <a:pt x="326496" y="13320"/>
                </a:lnTo>
                <a:lnTo>
                  <a:pt x="375175" y="28041"/>
                </a:lnTo>
                <a:lnTo>
                  <a:pt x="419460" y="51354"/>
                </a:lnTo>
                <a:lnTo>
                  <a:pt x="458368" y="82257"/>
                </a:lnTo>
                <a:lnTo>
                  <a:pt x="418500" y="48048"/>
                </a:lnTo>
                <a:lnTo>
                  <a:pt x="372406" y="22145"/>
                </a:lnTo>
                <a:lnTo>
                  <a:pt x="328912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0" name="object 70"/>
          <p:cNvSpPr txBox="1"/>
          <p:nvPr/>
        </p:nvSpPr>
        <p:spPr>
          <a:xfrm>
            <a:off x="1761365" y="3536367"/>
            <a:ext cx="3550034" cy="468717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40029">
              <a:lnSpc>
                <a:spcPts val="1710"/>
              </a:lnSpc>
              <a:spcBef>
                <a:spcPts val="254"/>
              </a:spcBef>
            </a:pPr>
            <a:r>
              <a:rPr sz="2000" b="1" spc="45" dirty="0" err="1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Fonctionnement</a:t>
            </a:r>
            <a:r>
              <a:rPr sz="2000" b="1" spc="-35" dirty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 </a:t>
            </a:r>
            <a:r>
              <a:rPr sz="2000" b="1" spc="-15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&amp;</a:t>
            </a:r>
            <a:r>
              <a:rPr lang="fr-FR" sz="2000" b="1" spc="-15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 </a:t>
            </a:r>
            <a:r>
              <a:rPr sz="2000" b="1" spc="40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Solutions</a:t>
            </a:r>
            <a:r>
              <a:rPr sz="2000" b="1" spc="-10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 </a:t>
            </a:r>
            <a:r>
              <a:rPr sz="2000" b="1" spc="45" dirty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techniques</a:t>
            </a:r>
            <a:endParaRPr sz="2000" b="1" dirty="0">
              <a:latin typeface="Adobe Myungjo Std M" panose="02020600000000000000" pitchFamily="18" charset="-128"/>
              <a:ea typeface="Adobe Myungjo Std M" panose="02020600000000000000" pitchFamily="18" charset="-128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89084" y="2522468"/>
            <a:ext cx="1096010" cy="461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500" b="1" spc="55" dirty="0">
                <a:solidFill>
                  <a:srgbClr val="58595B"/>
                </a:solidFill>
                <a:latin typeface="Arial"/>
                <a:cs typeface="Arial"/>
              </a:rPr>
              <a:t>Chatbot</a:t>
            </a:r>
            <a:r>
              <a:rPr sz="1500" b="1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b="1" spc="40" dirty="0">
                <a:solidFill>
                  <a:srgbClr val="58595B"/>
                </a:solidFill>
                <a:latin typeface="Arial"/>
                <a:cs typeface="Arial"/>
              </a:rPr>
              <a:t>ove</a:t>
            </a:r>
            <a:endParaRPr sz="1500" b="1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37925" y="4476406"/>
            <a:ext cx="1301699" cy="3727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4" name="object 74"/>
          <p:cNvSpPr/>
          <p:nvPr/>
        </p:nvSpPr>
        <p:spPr>
          <a:xfrm>
            <a:off x="4797513" y="5027409"/>
            <a:ext cx="1142098" cy="1058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5" name="object 75"/>
          <p:cNvSpPr/>
          <p:nvPr/>
        </p:nvSpPr>
        <p:spPr>
          <a:xfrm>
            <a:off x="4543818" y="4476406"/>
            <a:ext cx="48450" cy="1861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6" name="object 76"/>
          <p:cNvSpPr/>
          <p:nvPr/>
        </p:nvSpPr>
        <p:spPr>
          <a:xfrm>
            <a:off x="4566830" y="4476406"/>
            <a:ext cx="206324" cy="989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7" name="object 77"/>
          <p:cNvSpPr txBox="1"/>
          <p:nvPr/>
        </p:nvSpPr>
        <p:spPr>
          <a:xfrm>
            <a:off x="5731119" y="4552327"/>
            <a:ext cx="2247087" cy="68672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>
              <a:lnSpc>
                <a:spcPts val="1710"/>
              </a:lnSpc>
              <a:spcBef>
                <a:spcPts val="254"/>
              </a:spcBef>
            </a:pPr>
            <a:r>
              <a:rPr sz="2000" b="1" spc="40" dirty="0" smtClean="0">
                <a:solidFill>
                  <a:srgbClr val="515254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Definition</a:t>
            </a:r>
            <a:r>
              <a:rPr sz="2000" b="1" spc="40" dirty="0" smtClean="0">
                <a:solidFill>
                  <a:srgbClr val="565759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 </a:t>
            </a:r>
            <a:r>
              <a:rPr sz="2000" b="1" spc="-15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&amp;</a:t>
            </a:r>
            <a:r>
              <a:rPr lang="fr-FR" sz="2000" b="1" spc="-15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 Bénéfices </a:t>
            </a:r>
            <a:r>
              <a:rPr sz="2000" b="1" spc="-15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  </a:t>
            </a:r>
            <a:r>
              <a:rPr sz="2000" b="1" spc="35" dirty="0">
                <a:solidFill>
                  <a:srgbClr val="515254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C</a:t>
            </a:r>
            <a:r>
              <a:rPr sz="2000" b="1" spc="35" dirty="0">
                <a:solidFill>
                  <a:srgbClr val="525254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l</a:t>
            </a:r>
            <a:r>
              <a:rPr sz="2000" b="1" spc="35" dirty="0">
                <a:solidFill>
                  <a:srgbClr val="535355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ie</a:t>
            </a:r>
            <a:r>
              <a:rPr sz="2000" b="1" spc="35" dirty="0">
                <a:solidFill>
                  <a:srgbClr val="545456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n</a:t>
            </a:r>
            <a:r>
              <a:rPr sz="2000" b="1" spc="35" dirty="0">
                <a:solidFill>
                  <a:srgbClr val="55555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t </a:t>
            </a:r>
            <a:r>
              <a:rPr sz="2000" b="1" spc="114" dirty="0">
                <a:solidFill>
                  <a:srgbClr val="555658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/ </a:t>
            </a:r>
            <a:r>
              <a:rPr sz="2000" b="1" spc="100" dirty="0" smtClean="0">
                <a:solidFill>
                  <a:srgbClr val="565759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M</a:t>
            </a:r>
            <a:r>
              <a:rPr lang="fr-FR" sz="2000" b="1" spc="100" dirty="0" smtClean="0">
                <a:solidFill>
                  <a:srgbClr val="565759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a</a:t>
            </a:r>
            <a:r>
              <a:rPr sz="2000" b="1" spc="50" dirty="0" err="1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rq</a:t>
            </a:r>
            <a:r>
              <a:rPr lang="fr-FR" sz="2000" b="1" spc="45" dirty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u</a:t>
            </a:r>
            <a:r>
              <a:rPr sz="2000" b="1" spc="10" dirty="0" smtClean="0">
                <a:solidFill>
                  <a:srgbClr val="58595B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  <a:cs typeface="Arial"/>
              </a:rPr>
              <a:t>e</a:t>
            </a:r>
            <a:endParaRPr sz="2000" b="1" dirty="0">
              <a:latin typeface="Adobe Myungjo Std M" panose="02020600000000000000" pitchFamily="18" charset="-128"/>
              <a:ea typeface="Adobe Myungjo Std M" panose="02020600000000000000" pitchFamily="18" charset="-128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4143984" y="5231993"/>
            <a:ext cx="275526" cy="1199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79" name="object 79"/>
          <p:cNvSpPr/>
          <p:nvPr/>
        </p:nvSpPr>
        <p:spPr>
          <a:xfrm>
            <a:off x="5898982" y="5444485"/>
            <a:ext cx="1465986" cy="71862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0" name="object 80"/>
          <p:cNvSpPr/>
          <p:nvPr/>
        </p:nvSpPr>
        <p:spPr>
          <a:xfrm>
            <a:off x="4083634" y="5133289"/>
            <a:ext cx="713879" cy="2189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1" name="object 81"/>
          <p:cNvSpPr/>
          <p:nvPr/>
        </p:nvSpPr>
        <p:spPr>
          <a:xfrm>
            <a:off x="4543805" y="4476406"/>
            <a:ext cx="301013" cy="65688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2" name="object 82"/>
          <p:cNvSpPr/>
          <p:nvPr/>
        </p:nvSpPr>
        <p:spPr>
          <a:xfrm>
            <a:off x="4306087" y="5133289"/>
            <a:ext cx="237705" cy="8201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3" name="object 83"/>
          <p:cNvSpPr/>
          <p:nvPr/>
        </p:nvSpPr>
        <p:spPr>
          <a:xfrm>
            <a:off x="4543793" y="4868074"/>
            <a:ext cx="159346" cy="26521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4" name="object 84"/>
          <p:cNvSpPr/>
          <p:nvPr/>
        </p:nvSpPr>
        <p:spPr>
          <a:xfrm>
            <a:off x="3888130" y="4836934"/>
            <a:ext cx="195503" cy="31845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5" name="object 85"/>
          <p:cNvSpPr/>
          <p:nvPr/>
        </p:nvSpPr>
        <p:spPr>
          <a:xfrm>
            <a:off x="4333240" y="4395825"/>
            <a:ext cx="314744" cy="19519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6" name="object 86"/>
          <p:cNvSpPr/>
          <p:nvPr/>
        </p:nvSpPr>
        <p:spPr>
          <a:xfrm>
            <a:off x="4038523" y="5049024"/>
            <a:ext cx="505269" cy="16636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7" name="object 87"/>
          <p:cNvSpPr/>
          <p:nvPr/>
        </p:nvSpPr>
        <p:spPr>
          <a:xfrm>
            <a:off x="4078008" y="4545914"/>
            <a:ext cx="629970" cy="58736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8" name="object 88"/>
          <p:cNvSpPr/>
          <p:nvPr/>
        </p:nvSpPr>
        <p:spPr>
          <a:xfrm>
            <a:off x="4509668" y="4453394"/>
            <a:ext cx="120738" cy="20054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89" name="object 89"/>
          <p:cNvSpPr/>
          <p:nvPr/>
        </p:nvSpPr>
        <p:spPr>
          <a:xfrm>
            <a:off x="3990073" y="5049011"/>
            <a:ext cx="87934" cy="21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0" name="object 90"/>
          <p:cNvSpPr/>
          <p:nvPr/>
        </p:nvSpPr>
        <p:spPr>
          <a:xfrm>
            <a:off x="4078008" y="4552327"/>
            <a:ext cx="465556" cy="49669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1" name="object 91"/>
          <p:cNvSpPr/>
          <p:nvPr/>
        </p:nvSpPr>
        <p:spPr>
          <a:xfrm>
            <a:off x="3990073" y="5019535"/>
            <a:ext cx="48450" cy="3164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2" name="object 92"/>
          <p:cNvSpPr/>
          <p:nvPr/>
        </p:nvSpPr>
        <p:spPr>
          <a:xfrm>
            <a:off x="3886898" y="4394288"/>
            <a:ext cx="653173" cy="57374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3" name="object 93"/>
          <p:cNvSpPr/>
          <p:nvPr/>
        </p:nvSpPr>
        <p:spPr>
          <a:xfrm>
            <a:off x="3920629" y="4917935"/>
            <a:ext cx="110515" cy="1316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4" name="object 94"/>
          <p:cNvSpPr/>
          <p:nvPr/>
        </p:nvSpPr>
        <p:spPr>
          <a:xfrm>
            <a:off x="3934993" y="4476406"/>
            <a:ext cx="608698" cy="57471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5" name="object 95"/>
          <p:cNvSpPr/>
          <p:nvPr/>
        </p:nvSpPr>
        <p:spPr>
          <a:xfrm>
            <a:off x="4028668" y="4531143"/>
            <a:ext cx="501929" cy="51786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6" name="object 96"/>
          <p:cNvSpPr/>
          <p:nvPr/>
        </p:nvSpPr>
        <p:spPr>
          <a:xfrm>
            <a:off x="4026966" y="4535830"/>
            <a:ext cx="481380" cy="35435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7" name="object 97"/>
          <p:cNvSpPr/>
          <p:nvPr/>
        </p:nvSpPr>
        <p:spPr>
          <a:xfrm>
            <a:off x="4023842" y="4537836"/>
            <a:ext cx="519849" cy="47355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8" name="object 98"/>
          <p:cNvSpPr/>
          <p:nvPr/>
        </p:nvSpPr>
        <p:spPr>
          <a:xfrm>
            <a:off x="4023761" y="4552327"/>
            <a:ext cx="519790" cy="43083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99" name="object 99"/>
          <p:cNvSpPr/>
          <p:nvPr/>
        </p:nvSpPr>
        <p:spPr>
          <a:xfrm>
            <a:off x="4005097" y="4512513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5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20" y="700119"/>
                </a:lnTo>
                <a:lnTo>
                  <a:pt x="347964" y="698766"/>
                </a:lnTo>
                <a:lnTo>
                  <a:pt x="288239" y="698766"/>
                </a:lnTo>
                <a:lnTo>
                  <a:pt x="233032" y="695086"/>
                </a:lnTo>
                <a:lnTo>
                  <a:pt x="180061" y="684363"/>
                </a:lnTo>
                <a:lnTo>
                  <a:pt x="129798" y="667072"/>
                </a:lnTo>
                <a:lnTo>
                  <a:pt x="82718" y="643688"/>
                </a:lnTo>
                <a:lnTo>
                  <a:pt x="39294" y="614686"/>
                </a:lnTo>
                <a:lnTo>
                  <a:pt x="0" y="580542"/>
                </a:lnTo>
                <a:close/>
              </a:path>
              <a:path w="702945" h="702945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9" y="468771"/>
                </a:lnTo>
                <a:lnTo>
                  <a:pt x="634859" y="508313"/>
                </a:lnTo>
                <a:lnTo>
                  <a:pt x="608583" y="545000"/>
                </a:lnTo>
                <a:lnTo>
                  <a:pt x="578529" y="578524"/>
                </a:lnTo>
                <a:lnTo>
                  <a:pt x="545004" y="608578"/>
                </a:lnTo>
                <a:lnTo>
                  <a:pt x="508318" y="634852"/>
                </a:lnTo>
                <a:lnTo>
                  <a:pt x="468777" y="657040"/>
                </a:lnTo>
                <a:lnTo>
                  <a:pt x="426691" y="674833"/>
                </a:lnTo>
                <a:lnTo>
                  <a:pt x="382367" y="687924"/>
                </a:lnTo>
                <a:lnTo>
                  <a:pt x="336114" y="696004"/>
                </a:lnTo>
                <a:lnTo>
                  <a:pt x="288239" y="698766"/>
                </a:lnTo>
                <a:lnTo>
                  <a:pt x="347964" y="698766"/>
                </a:lnTo>
                <a:lnTo>
                  <a:pt x="386477" y="692038"/>
                </a:lnTo>
                <a:lnTo>
                  <a:pt x="430803" y="678947"/>
                </a:lnTo>
                <a:lnTo>
                  <a:pt x="472891" y="661152"/>
                </a:lnTo>
                <a:lnTo>
                  <a:pt x="512431" y="638963"/>
                </a:lnTo>
                <a:lnTo>
                  <a:pt x="549117" y="612687"/>
                </a:lnTo>
                <a:lnTo>
                  <a:pt x="582641" y="582633"/>
                </a:lnTo>
                <a:lnTo>
                  <a:pt x="612693" y="549107"/>
                </a:lnTo>
                <a:lnTo>
                  <a:pt x="638967" y="512419"/>
                </a:lnTo>
                <a:lnTo>
                  <a:pt x="661155" y="472876"/>
                </a:lnTo>
                <a:lnTo>
                  <a:pt x="678948" y="430786"/>
                </a:lnTo>
                <a:lnTo>
                  <a:pt x="692039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8" y="244008"/>
                </a:lnTo>
                <a:lnTo>
                  <a:pt x="691840" y="197357"/>
                </a:lnTo>
                <a:lnTo>
                  <a:pt x="678514" y="152676"/>
                </a:lnTo>
                <a:lnTo>
                  <a:pt x="660408" y="110284"/>
                </a:lnTo>
                <a:lnTo>
                  <a:pt x="637839" y="70497"/>
                </a:lnTo>
                <a:lnTo>
                  <a:pt x="611124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0" name="object 100"/>
          <p:cNvSpPr/>
          <p:nvPr/>
        </p:nvSpPr>
        <p:spPr>
          <a:xfrm>
            <a:off x="3886898" y="4394276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5" h="705485">
                <a:moveTo>
                  <a:pt x="410540" y="0"/>
                </a:moveTo>
                <a:lnTo>
                  <a:pt x="362662" y="2762"/>
                </a:lnTo>
                <a:lnTo>
                  <a:pt x="316407" y="10844"/>
                </a:lnTo>
                <a:lnTo>
                  <a:pt x="272082" y="23937"/>
                </a:lnTo>
                <a:lnTo>
                  <a:pt x="229995" y="41732"/>
                </a:lnTo>
                <a:lnTo>
                  <a:pt x="190455" y="63923"/>
                </a:lnTo>
                <a:lnTo>
                  <a:pt x="153769" y="90200"/>
                </a:lnTo>
                <a:lnTo>
                  <a:pt x="120245" y="120256"/>
                </a:lnTo>
                <a:lnTo>
                  <a:pt x="90191" y="153782"/>
                </a:lnTo>
                <a:lnTo>
                  <a:pt x="63916" y="190469"/>
                </a:lnTo>
                <a:lnTo>
                  <a:pt x="41728" y="230011"/>
                </a:lnTo>
                <a:lnTo>
                  <a:pt x="23934" y="272098"/>
                </a:lnTo>
                <a:lnTo>
                  <a:pt x="10842" y="316423"/>
                </a:lnTo>
                <a:lnTo>
                  <a:pt x="2762" y="362677"/>
                </a:lnTo>
                <a:lnTo>
                  <a:pt x="0" y="410552"/>
                </a:lnTo>
                <a:lnTo>
                  <a:pt x="2863" y="459301"/>
                </a:lnTo>
                <a:lnTo>
                  <a:pt x="11238" y="506359"/>
                </a:lnTo>
                <a:lnTo>
                  <a:pt x="24797" y="551400"/>
                </a:lnTo>
                <a:lnTo>
                  <a:pt x="43216" y="594101"/>
                </a:lnTo>
                <a:lnTo>
                  <a:pt x="66168" y="634136"/>
                </a:lnTo>
                <a:lnTo>
                  <a:pt x="93328" y="671182"/>
                </a:lnTo>
                <a:lnTo>
                  <a:pt x="124371" y="704913"/>
                </a:lnTo>
                <a:lnTo>
                  <a:pt x="90811" y="665772"/>
                </a:lnTo>
                <a:lnTo>
                  <a:pt x="62311" y="622597"/>
                </a:lnTo>
                <a:lnTo>
                  <a:pt x="39336" y="575849"/>
                </a:lnTo>
                <a:lnTo>
                  <a:pt x="22350" y="525990"/>
                </a:lnTo>
                <a:lnTo>
                  <a:pt x="11818" y="473480"/>
                </a:lnTo>
                <a:lnTo>
                  <a:pt x="8204" y="418782"/>
                </a:lnTo>
                <a:lnTo>
                  <a:pt x="10966" y="370900"/>
                </a:lnTo>
                <a:lnTo>
                  <a:pt x="19046" y="324641"/>
                </a:lnTo>
                <a:lnTo>
                  <a:pt x="32137" y="280313"/>
                </a:lnTo>
                <a:lnTo>
                  <a:pt x="49930" y="238224"/>
                </a:lnTo>
                <a:lnTo>
                  <a:pt x="72118" y="198682"/>
                </a:lnTo>
                <a:lnTo>
                  <a:pt x="98392" y="161995"/>
                </a:lnTo>
                <a:lnTo>
                  <a:pt x="128446" y="128471"/>
                </a:lnTo>
                <a:lnTo>
                  <a:pt x="161970" y="98418"/>
                </a:lnTo>
                <a:lnTo>
                  <a:pt x="198657" y="72143"/>
                </a:lnTo>
                <a:lnTo>
                  <a:pt x="238199" y="49955"/>
                </a:lnTo>
                <a:lnTo>
                  <a:pt x="280288" y="32162"/>
                </a:lnTo>
                <a:lnTo>
                  <a:pt x="324615" y="19071"/>
                </a:lnTo>
                <a:lnTo>
                  <a:pt x="370874" y="10991"/>
                </a:lnTo>
                <a:lnTo>
                  <a:pt x="418757" y="8229"/>
                </a:lnTo>
                <a:lnTo>
                  <a:pt x="489396" y="8229"/>
                </a:lnTo>
                <a:lnTo>
                  <a:pt x="459280" y="2865"/>
                </a:lnTo>
                <a:lnTo>
                  <a:pt x="410540" y="0"/>
                </a:lnTo>
                <a:close/>
              </a:path>
              <a:path w="705485" h="705485">
                <a:moveTo>
                  <a:pt x="489396" y="8229"/>
                </a:moveTo>
                <a:lnTo>
                  <a:pt x="418757" y="8229"/>
                </a:lnTo>
                <a:lnTo>
                  <a:pt x="473450" y="11843"/>
                </a:lnTo>
                <a:lnTo>
                  <a:pt x="525959" y="22376"/>
                </a:lnTo>
                <a:lnTo>
                  <a:pt x="575819" y="39363"/>
                </a:lnTo>
                <a:lnTo>
                  <a:pt x="622569" y="62341"/>
                </a:lnTo>
                <a:lnTo>
                  <a:pt x="665746" y="90844"/>
                </a:lnTo>
                <a:lnTo>
                  <a:pt x="704888" y="124409"/>
                </a:lnTo>
                <a:lnTo>
                  <a:pt x="671156" y="93364"/>
                </a:lnTo>
                <a:lnTo>
                  <a:pt x="634109" y="66199"/>
                </a:lnTo>
                <a:lnTo>
                  <a:pt x="594072" y="43239"/>
                </a:lnTo>
                <a:lnTo>
                  <a:pt x="551372" y="24812"/>
                </a:lnTo>
                <a:lnTo>
                  <a:pt x="506332" y="11245"/>
                </a:lnTo>
                <a:lnTo>
                  <a:pt x="489396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1" name="object 101"/>
          <p:cNvSpPr/>
          <p:nvPr/>
        </p:nvSpPr>
        <p:spPr>
          <a:xfrm>
            <a:off x="4030586" y="4538002"/>
            <a:ext cx="533704" cy="53369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2" name="object 102"/>
          <p:cNvSpPr/>
          <p:nvPr/>
        </p:nvSpPr>
        <p:spPr>
          <a:xfrm>
            <a:off x="4106811" y="4614240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377101"/>
                </a:moveTo>
                <a:lnTo>
                  <a:pt x="39754" y="410551"/>
                </a:lnTo>
                <a:lnTo>
                  <a:pt x="85521" y="435851"/>
                </a:lnTo>
                <a:lnTo>
                  <a:pt x="136184" y="451864"/>
                </a:lnTo>
                <a:lnTo>
                  <a:pt x="190626" y="457454"/>
                </a:lnTo>
                <a:lnTo>
                  <a:pt x="236248" y="453351"/>
                </a:lnTo>
                <a:lnTo>
                  <a:pt x="186524" y="453351"/>
                </a:lnTo>
                <a:lnTo>
                  <a:pt x="133548" y="448063"/>
                </a:lnTo>
                <a:lnTo>
                  <a:pt x="84118" y="432895"/>
                </a:lnTo>
                <a:lnTo>
                  <a:pt x="39260" y="408892"/>
                </a:lnTo>
                <a:lnTo>
                  <a:pt x="0" y="377101"/>
                </a:lnTo>
                <a:close/>
              </a:path>
              <a:path w="457835" h="457835">
                <a:moveTo>
                  <a:pt x="377126" y="0"/>
                </a:moveTo>
                <a:lnTo>
                  <a:pt x="408918" y="39252"/>
                </a:lnTo>
                <a:lnTo>
                  <a:pt x="432920" y="84104"/>
                </a:lnTo>
                <a:lnTo>
                  <a:pt x="448088" y="133525"/>
                </a:lnTo>
                <a:lnTo>
                  <a:pt x="453377" y="186486"/>
                </a:lnTo>
                <a:lnTo>
                  <a:pt x="449069" y="234395"/>
                </a:lnTo>
                <a:lnTo>
                  <a:pt x="436652" y="279511"/>
                </a:lnTo>
                <a:lnTo>
                  <a:pt x="416885" y="321076"/>
                </a:lnTo>
                <a:lnTo>
                  <a:pt x="390530" y="358329"/>
                </a:lnTo>
                <a:lnTo>
                  <a:pt x="358346" y="390512"/>
                </a:lnTo>
                <a:lnTo>
                  <a:pt x="321094" y="416865"/>
                </a:lnTo>
                <a:lnTo>
                  <a:pt x="279532" y="436629"/>
                </a:lnTo>
                <a:lnTo>
                  <a:pt x="234423" y="449044"/>
                </a:lnTo>
                <a:lnTo>
                  <a:pt x="186524" y="453351"/>
                </a:lnTo>
                <a:lnTo>
                  <a:pt x="236248" y="453351"/>
                </a:lnTo>
                <a:lnTo>
                  <a:pt x="283640" y="440731"/>
                </a:lnTo>
                <a:lnTo>
                  <a:pt x="325201" y="420967"/>
                </a:lnTo>
                <a:lnTo>
                  <a:pt x="362454" y="394614"/>
                </a:lnTo>
                <a:lnTo>
                  <a:pt x="394637" y="362431"/>
                </a:lnTo>
                <a:lnTo>
                  <a:pt x="420990" y="325178"/>
                </a:lnTo>
                <a:lnTo>
                  <a:pt x="440755" y="283613"/>
                </a:lnTo>
                <a:lnTo>
                  <a:pt x="453171" y="238497"/>
                </a:lnTo>
                <a:lnTo>
                  <a:pt x="457479" y="190588"/>
                </a:lnTo>
                <a:lnTo>
                  <a:pt x="451892" y="136163"/>
                </a:lnTo>
                <a:lnTo>
                  <a:pt x="435886" y="85502"/>
                </a:lnTo>
                <a:lnTo>
                  <a:pt x="410587" y="39737"/>
                </a:lnTo>
                <a:lnTo>
                  <a:pt x="37712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3" name="object 103"/>
          <p:cNvSpPr/>
          <p:nvPr/>
        </p:nvSpPr>
        <p:spPr>
          <a:xfrm>
            <a:off x="4030586" y="4538002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39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1"/>
                </a:lnTo>
                <a:lnTo>
                  <a:pt x="95014" y="62831"/>
                </a:lnTo>
                <a:lnTo>
                  <a:pt x="62833" y="95010"/>
                </a:lnTo>
                <a:lnTo>
                  <a:pt x="36482" y="132258"/>
                </a:lnTo>
                <a:lnTo>
                  <a:pt x="16720" y="173817"/>
                </a:lnTo>
                <a:lnTo>
                  <a:pt x="4306" y="218926"/>
                </a:lnTo>
                <a:lnTo>
                  <a:pt x="0" y="266826"/>
                </a:lnTo>
                <a:lnTo>
                  <a:pt x="5744" y="322011"/>
                </a:lnTo>
                <a:lnTo>
                  <a:pt x="22188" y="373286"/>
                </a:lnTo>
                <a:lnTo>
                  <a:pt x="48150" y="419487"/>
                </a:lnTo>
                <a:lnTo>
                  <a:pt x="82448" y="459447"/>
                </a:lnTo>
                <a:lnTo>
                  <a:pt x="51471" y="420462"/>
                </a:lnTo>
                <a:lnTo>
                  <a:pt x="28098" y="376077"/>
                </a:lnTo>
                <a:lnTo>
                  <a:pt x="13336" y="327279"/>
                </a:lnTo>
                <a:lnTo>
                  <a:pt x="8191" y="275056"/>
                </a:lnTo>
                <a:lnTo>
                  <a:pt x="12499" y="227148"/>
                </a:lnTo>
                <a:lnTo>
                  <a:pt x="24915" y="182031"/>
                </a:lnTo>
                <a:lnTo>
                  <a:pt x="44680" y="140467"/>
                </a:lnTo>
                <a:lnTo>
                  <a:pt x="71036" y="103213"/>
                </a:lnTo>
                <a:lnTo>
                  <a:pt x="103221" y="71030"/>
                </a:lnTo>
                <a:lnTo>
                  <a:pt x="140476" y="44677"/>
                </a:lnTo>
                <a:lnTo>
                  <a:pt x="182042" y="24913"/>
                </a:lnTo>
                <a:lnTo>
                  <a:pt x="227160" y="12498"/>
                </a:lnTo>
                <a:lnTo>
                  <a:pt x="275069" y="8191"/>
                </a:lnTo>
                <a:lnTo>
                  <a:pt x="329654" y="8191"/>
                </a:lnTo>
                <a:lnTo>
                  <a:pt x="322029" y="5745"/>
                </a:lnTo>
                <a:lnTo>
                  <a:pt x="266852" y="0"/>
                </a:lnTo>
                <a:close/>
              </a:path>
              <a:path w="459739" h="459739">
                <a:moveTo>
                  <a:pt x="329654" y="8191"/>
                </a:moveTo>
                <a:lnTo>
                  <a:pt x="275069" y="8191"/>
                </a:lnTo>
                <a:lnTo>
                  <a:pt x="327290" y="13332"/>
                </a:lnTo>
                <a:lnTo>
                  <a:pt x="376086" y="28087"/>
                </a:lnTo>
                <a:lnTo>
                  <a:pt x="420474" y="51455"/>
                </a:lnTo>
                <a:lnTo>
                  <a:pt x="459473" y="82435"/>
                </a:lnTo>
                <a:lnTo>
                  <a:pt x="419505" y="48150"/>
                </a:lnTo>
                <a:lnTo>
                  <a:pt x="373302" y="22191"/>
                </a:lnTo>
                <a:lnTo>
                  <a:pt x="329654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4" name="object 104"/>
          <p:cNvSpPr/>
          <p:nvPr/>
        </p:nvSpPr>
        <p:spPr>
          <a:xfrm>
            <a:off x="7557909" y="2918002"/>
            <a:ext cx="1142098" cy="158280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5" name="object 105"/>
          <p:cNvSpPr/>
          <p:nvPr/>
        </p:nvSpPr>
        <p:spPr>
          <a:xfrm>
            <a:off x="7304214" y="2419413"/>
            <a:ext cx="1395793" cy="43200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6" name="object 106"/>
          <p:cNvSpPr/>
          <p:nvPr/>
        </p:nvSpPr>
        <p:spPr>
          <a:xfrm>
            <a:off x="7349083" y="2419413"/>
            <a:ext cx="234289" cy="120853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7" name="object 107"/>
          <p:cNvSpPr/>
          <p:nvPr/>
        </p:nvSpPr>
        <p:spPr>
          <a:xfrm>
            <a:off x="7596555" y="2565222"/>
            <a:ext cx="1103452" cy="144589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08" name="object 108"/>
          <p:cNvSpPr/>
          <p:nvPr/>
        </p:nvSpPr>
        <p:spPr>
          <a:xfrm>
            <a:off x="7603883" y="2782684"/>
            <a:ext cx="1096124" cy="144005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0" name="object 110"/>
          <p:cNvSpPr/>
          <p:nvPr/>
        </p:nvSpPr>
        <p:spPr>
          <a:xfrm>
            <a:off x="6844017" y="3076295"/>
            <a:ext cx="713892" cy="218948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1" name="object 111"/>
          <p:cNvSpPr/>
          <p:nvPr/>
        </p:nvSpPr>
        <p:spPr>
          <a:xfrm>
            <a:off x="7304201" y="2419413"/>
            <a:ext cx="300944" cy="656869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2" name="object 112"/>
          <p:cNvSpPr/>
          <p:nvPr/>
        </p:nvSpPr>
        <p:spPr>
          <a:xfrm>
            <a:off x="7109104" y="2340457"/>
            <a:ext cx="299275" cy="19358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3" name="object 113"/>
          <p:cNvSpPr/>
          <p:nvPr/>
        </p:nvSpPr>
        <p:spPr>
          <a:xfrm>
            <a:off x="6647891" y="2770276"/>
            <a:ext cx="196126" cy="328117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4" name="object 114"/>
          <p:cNvSpPr/>
          <p:nvPr/>
        </p:nvSpPr>
        <p:spPr>
          <a:xfrm>
            <a:off x="6798906" y="2992031"/>
            <a:ext cx="505282" cy="1663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5" name="object 115"/>
          <p:cNvSpPr/>
          <p:nvPr/>
        </p:nvSpPr>
        <p:spPr>
          <a:xfrm>
            <a:off x="6838391" y="2992031"/>
            <a:ext cx="219443" cy="8425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6" name="object 116"/>
          <p:cNvSpPr/>
          <p:nvPr/>
        </p:nvSpPr>
        <p:spPr>
          <a:xfrm>
            <a:off x="6838403" y="2543441"/>
            <a:ext cx="629970" cy="532841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7" name="object 117"/>
          <p:cNvSpPr/>
          <p:nvPr/>
        </p:nvSpPr>
        <p:spPr>
          <a:xfrm>
            <a:off x="7278103" y="2489619"/>
            <a:ext cx="135839" cy="153250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8" name="object 118"/>
          <p:cNvSpPr/>
          <p:nvPr/>
        </p:nvSpPr>
        <p:spPr>
          <a:xfrm>
            <a:off x="7292022" y="2502268"/>
            <a:ext cx="95796" cy="90144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19" name="object 119"/>
          <p:cNvSpPr/>
          <p:nvPr/>
        </p:nvSpPr>
        <p:spPr>
          <a:xfrm>
            <a:off x="6647878" y="2770035"/>
            <a:ext cx="143103" cy="224155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0" name="object 120"/>
          <p:cNvSpPr/>
          <p:nvPr/>
        </p:nvSpPr>
        <p:spPr>
          <a:xfrm>
            <a:off x="6647319" y="2337295"/>
            <a:ext cx="653161" cy="600760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1" name="object 121"/>
          <p:cNvSpPr/>
          <p:nvPr/>
        </p:nvSpPr>
        <p:spPr>
          <a:xfrm>
            <a:off x="6693941" y="2888818"/>
            <a:ext cx="104851" cy="105371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2" name="object 122"/>
          <p:cNvSpPr/>
          <p:nvPr/>
        </p:nvSpPr>
        <p:spPr>
          <a:xfrm>
            <a:off x="6710248" y="2771982"/>
            <a:ext cx="80657" cy="220226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3" name="object 123"/>
          <p:cNvSpPr/>
          <p:nvPr/>
        </p:nvSpPr>
        <p:spPr>
          <a:xfrm>
            <a:off x="6729400" y="2419413"/>
            <a:ext cx="574751" cy="568947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4" name="object 124"/>
          <p:cNvSpPr/>
          <p:nvPr/>
        </p:nvSpPr>
        <p:spPr>
          <a:xfrm>
            <a:off x="6784835" y="2602280"/>
            <a:ext cx="111861" cy="258406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5" name="object 125"/>
          <p:cNvSpPr/>
          <p:nvPr/>
        </p:nvSpPr>
        <p:spPr>
          <a:xfrm>
            <a:off x="6785012" y="2911652"/>
            <a:ext cx="53390" cy="82473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6" name="object 126"/>
          <p:cNvSpPr/>
          <p:nvPr/>
        </p:nvSpPr>
        <p:spPr>
          <a:xfrm>
            <a:off x="6784835" y="2474150"/>
            <a:ext cx="510895" cy="517880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7" name="object 127"/>
          <p:cNvSpPr/>
          <p:nvPr/>
        </p:nvSpPr>
        <p:spPr>
          <a:xfrm>
            <a:off x="6784326" y="2486723"/>
            <a:ext cx="519760" cy="385165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8" name="object 128"/>
          <p:cNvSpPr/>
          <p:nvPr/>
        </p:nvSpPr>
        <p:spPr>
          <a:xfrm>
            <a:off x="6784149" y="2491473"/>
            <a:ext cx="519899" cy="485051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29" name="object 129"/>
          <p:cNvSpPr/>
          <p:nvPr/>
        </p:nvSpPr>
        <p:spPr>
          <a:xfrm>
            <a:off x="6785012" y="2533599"/>
            <a:ext cx="516483" cy="418426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0" name="object 130"/>
          <p:cNvSpPr/>
          <p:nvPr/>
        </p:nvSpPr>
        <p:spPr>
          <a:xfrm>
            <a:off x="6765493" y="2455519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4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18" y="700119"/>
                </a:lnTo>
                <a:lnTo>
                  <a:pt x="347961" y="698766"/>
                </a:lnTo>
                <a:lnTo>
                  <a:pt x="288226" y="698766"/>
                </a:lnTo>
                <a:lnTo>
                  <a:pt x="233025" y="695085"/>
                </a:lnTo>
                <a:lnTo>
                  <a:pt x="180057" y="684360"/>
                </a:lnTo>
                <a:lnTo>
                  <a:pt x="129797" y="667067"/>
                </a:lnTo>
                <a:lnTo>
                  <a:pt x="82717" y="643682"/>
                </a:lnTo>
                <a:lnTo>
                  <a:pt x="39294" y="614682"/>
                </a:lnTo>
                <a:lnTo>
                  <a:pt x="0" y="580542"/>
                </a:lnTo>
                <a:close/>
              </a:path>
              <a:path w="702945" h="702944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8" y="468771"/>
                </a:lnTo>
                <a:lnTo>
                  <a:pt x="634859" y="508313"/>
                </a:lnTo>
                <a:lnTo>
                  <a:pt x="608582" y="545000"/>
                </a:lnTo>
                <a:lnTo>
                  <a:pt x="578527" y="578524"/>
                </a:lnTo>
                <a:lnTo>
                  <a:pt x="545002" y="608578"/>
                </a:lnTo>
                <a:lnTo>
                  <a:pt x="508315" y="634852"/>
                </a:lnTo>
                <a:lnTo>
                  <a:pt x="468773" y="657040"/>
                </a:lnTo>
                <a:lnTo>
                  <a:pt x="426685" y="674833"/>
                </a:lnTo>
                <a:lnTo>
                  <a:pt x="382359" y="687924"/>
                </a:lnTo>
                <a:lnTo>
                  <a:pt x="336103" y="696004"/>
                </a:lnTo>
                <a:lnTo>
                  <a:pt x="288226" y="698766"/>
                </a:lnTo>
                <a:lnTo>
                  <a:pt x="347961" y="698766"/>
                </a:lnTo>
                <a:lnTo>
                  <a:pt x="386473" y="692038"/>
                </a:lnTo>
                <a:lnTo>
                  <a:pt x="430798" y="678947"/>
                </a:lnTo>
                <a:lnTo>
                  <a:pt x="472885" y="661152"/>
                </a:lnTo>
                <a:lnTo>
                  <a:pt x="512426" y="638963"/>
                </a:lnTo>
                <a:lnTo>
                  <a:pt x="549112" y="612687"/>
                </a:lnTo>
                <a:lnTo>
                  <a:pt x="582636" y="582633"/>
                </a:lnTo>
                <a:lnTo>
                  <a:pt x="612689" y="549107"/>
                </a:lnTo>
                <a:lnTo>
                  <a:pt x="638964" y="512419"/>
                </a:lnTo>
                <a:lnTo>
                  <a:pt x="661153" y="472876"/>
                </a:lnTo>
                <a:lnTo>
                  <a:pt x="678947" y="430786"/>
                </a:lnTo>
                <a:lnTo>
                  <a:pt x="692038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7" y="244008"/>
                </a:lnTo>
                <a:lnTo>
                  <a:pt x="691838" y="197357"/>
                </a:lnTo>
                <a:lnTo>
                  <a:pt x="678510" y="152676"/>
                </a:lnTo>
                <a:lnTo>
                  <a:pt x="660403" y="110284"/>
                </a:lnTo>
                <a:lnTo>
                  <a:pt x="637833" y="70497"/>
                </a:lnTo>
                <a:lnTo>
                  <a:pt x="611120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1" name="object 131"/>
          <p:cNvSpPr/>
          <p:nvPr/>
        </p:nvSpPr>
        <p:spPr>
          <a:xfrm>
            <a:off x="6647281" y="2337295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4" h="705485">
                <a:moveTo>
                  <a:pt x="410552" y="0"/>
                </a:moveTo>
                <a:lnTo>
                  <a:pt x="362673" y="2762"/>
                </a:lnTo>
                <a:lnTo>
                  <a:pt x="316415" y="10843"/>
                </a:lnTo>
                <a:lnTo>
                  <a:pt x="272088" y="23935"/>
                </a:lnTo>
                <a:lnTo>
                  <a:pt x="230000" y="41730"/>
                </a:lnTo>
                <a:lnTo>
                  <a:pt x="190458" y="63919"/>
                </a:lnTo>
                <a:lnTo>
                  <a:pt x="153771" y="90195"/>
                </a:lnTo>
                <a:lnTo>
                  <a:pt x="120246" y="120249"/>
                </a:lnTo>
                <a:lnTo>
                  <a:pt x="90192" y="153774"/>
                </a:lnTo>
                <a:lnTo>
                  <a:pt x="63917" y="190460"/>
                </a:lnTo>
                <a:lnTo>
                  <a:pt x="41728" y="230001"/>
                </a:lnTo>
                <a:lnTo>
                  <a:pt x="23934" y="272087"/>
                </a:lnTo>
                <a:lnTo>
                  <a:pt x="10842" y="316411"/>
                </a:lnTo>
                <a:lnTo>
                  <a:pt x="2762" y="362665"/>
                </a:lnTo>
                <a:lnTo>
                  <a:pt x="0" y="410540"/>
                </a:lnTo>
                <a:lnTo>
                  <a:pt x="2863" y="459289"/>
                </a:lnTo>
                <a:lnTo>
                  <a:pt x="11238" y="506346"/>
                </a:lnTo>
                <a:lnTo>
                  <a:pt x="24798" y="551387"/>
                </a:lnTo>
                <a:lnTo>
                  <a:pt x="43218" y="594088"/>
                </a:lnTo>
                <a:lnTo>
                  <a:pt x="66173" y="634123"/>
                </a:lnTo>
                <a:lnTo>
                  <a:pt x="93336" y="671169"/>
                </a:lnTo>
                <a:lnTo>
                  <a:pt x="124383" y="704900"/>
                </a:lnTo>
                <a:lnTo>
                  <a:pt x="90819" y="665760"/>
                </a:lnTo>
                <a:lnTo>
                  <a:pt x="62318" y="622585"/>
                </a:lnTo>
                <a:lnTo>
                  <a:pt x="39344" y="575837"/>
                </a:lnTo>
                <a:lnTo>
                  <a:pt x="22360" y="525977"/>
                </a:lnTo>
                <a:lnTo>
                  <a:pt x="11830" y="473467"/>
                </a:lnTo>
                <a:lnTo>
                  <a:pt x="8216" y="418769"/>
                </a:lnTo>
                <a:lnTo>
                  <a:pt x="10978" y="370889"/>
                </a:lnTo>
                <a:lnTo>
                  <a:pt x="19059" y="324632"/>
                </a:lnTo>
                <a:lnTo>
                  <a:pt x="32149" y="280305"/>
                </a:lnTo>
                <a:lnTo>
                  <a:pt x="49943" y="238217"/>
                </a:lnTo>
                <a:lnTo>
                  <a:pt x="72131" y="198675"/>
                </a:lnTo>
                <a:lnTo>
                  <a:pt x="98405" y="161988"/>
                </a:lnTo>
                <a:lnTo>
                  <a:pt x="128458" y="128463"/>
                </a:lnTo>
                <a:lnTo>
                  <a:pt x="161983" y="98409"/>
                </a:lnTo>
                <a:lnTo>
                  <a:pt x="198669" y="72134"/>
                </a:lnTo>
                <a:lnTo>
                  <a:pt x="238211" y="49945"/>
                </a:lnTo>
                <a:lnTo>
                  <a:pt x="280300" y="32151"/>
                </a:lnTo>
                <a:lnTo>
                  <a:pt x="324628" y="19059"/>
                </a:lnTo>
                <a:lnTo>
                  <a:pt x="370887" y="10978"/>
                </a:lnTo>
                <a:lnTo>
                  <a:pt x="418769" y="8216"/>
                </a:lnTo>
                <a:lnTo>
                  <a:pt x="489341" y="8216"/>
                </a:lnTo>
                <a:lnTo>
                  <a:pt x="459288" y="2865"/>
                </a:lnTo>
                <a:lnTo>
                  <a:pt x="410552" y="0"/>
                </a:lnTo>
                <a:close/>
              </a:path>
              <a:path w="705484" h="705485">
                <a:moveTo>
                  <a:pt x="489341" y="8216"/>
                </a:moveTo>
                <a:lnTo>
                  <a:pt x="418769" y="8216"/>
                </a:lnTo>
                <a:lnTo>
                  <a:pt x="473462" y="11830"/>
                </a:lnTo>
                <a:lnTo>
                  <a:pt x="525968" y="22363"/>
                </a:lnTo>
                <a:lnTo>
                  <a:pt x="575825" y="39350"/>
                </a:lnTo>
                <a:lnTo>
                  <a:pt x="622572" y="62328"/>
                </a:lnTo>
                <a:lnTo>
                  <a:pt x="665747" y="90831"/>
                </a:lnTo>
                <a:lnTo>
                  <a:pt x="704888" y="124396"/>
                </a:lnTo>
                <a:lnTo>
                  <a:pt x="671156" y="93352"/>
                </a:lnTo>
                <a:lnTo>
                  <a:pt x="634109" y="66189"/>
                </a:lnTo>
                <a:lnTo>
                  <a:pt x="594073" y="43231"/>
                </a:lnTo>
                <a:lnTo>
                  <a:pt x="551374" y="24807"/>
                </a:lnTo>
                <a:lnTo>
                  <a:pt x="506337" y="11243"/>
                </a:lnTo>
                <a:lnTo>
                  <a:pt x="489341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2" name="object 132"/>
          <p:cNvSpPr/>
          <p:nvPr/>
        </p:nvSpPr>
        <p:spPr>
          <a:xfrm>
            <a:off x="6790982" y="2480995"/>
            <a:ext cx="533704" cy="533704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3" name="object 133"/>
          <p:cNvSpPr/>
          <p:nvPr/>
        </p:nvSpPr>
        <p:spPr>
          <a:xfrm>
            <a:off x="6867207" y="2557233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4" h="457835">
                <a:moveTo>
                  <a:pt x="0" y="377113"/>
                </a:moveTo>
                <a:lnTo>
                  <a:pt x="39754" y="410569"/>
                </a:lnTo>
                <a:lnTo>
                  <a:pt x="85521" y="435868"/>
                </a:lnTo>
                <a:lnTo>
                  <a:pt x="136184" y="451878"/>
                </a:lnTo>
                <a:lnTo>
                  <a:pt x="190626" y="457466"/>
                </a:lnTo>
                <a:lnTo>
                  <a:pt x="236252" y="453364"/>
                </a:lnTo>
                <a:lnTo>
                  <a:pt x="186512" y="453364"/>
                </a:lnTo>
                <a:lnTo>
                  <a:pt x="133543" y="448076"/>
                </a:lnTo>
                <a:lnTo>
                  <a:pt x="84116" y="432908"/>
                </a:lnTo>
                <a:lnTo>
                  <a:pt x="39259" y="408905"/>
                </a:lnTo>
                <a:lnTo>
                  <a:pt x="0" y="377113"/>
                </a:lnTo>
                <a:close/>
              </a:path>
              <a:path w="457834" h="457835">
                <a:moveTo>
                  <a:pt x="377113" y="0"/>
                </a:moveTo>
                <a:lnTo>
                  <a:pt x="408912" y="39259"/>
                </a:lnTo>
                <a:lnTo>
                  <a:pt x="432919" y="84115"/>
                </a:lnTo>
                <a:lnTo>
                  <a:pt x="448088" y="133538"/>
                </a:lnTo>
                <a:lnTo>
                  <a:pt x="453377" y="186499"/>
                </a:lnTo>
                <a:lnTo>
                  <a:pt x="449069" y="234408"/>
                </a:lnTo>
                <a:lnTo>
                  <a:pt x="436652" y="279524"/>
                </a:lnTo>
                <a:lnTo>
                  <a:pt x="416885" y="321088"/>
                </a:lnTo>
                <a:lnTo>
                  <a:pt x="390529" y="358342"/>
                </a:lnTo>
                <a:lnTo>
                  <a:pt x="358344" y="390525"/>
                </a:lnTo>
                <a:lnTo>
                  <a:pt x="321090" y="416878"/>
                </a:lnTo>
                <a:lnTo>
                  <a:pt x="279526" y="436642"/>
                </a:lnTo>
                <a:lnTo>
                  <a:pt x="234414" y="449057"/>
                </a:lnTo>
                <a:lnTo>
                  <a:pt x="186512" y="453364"/>
                </a:lnTo>
                <a:lnTo>
                  <a:pt x="236252" y="453364"/>
                </a:lnTo>
                <a:lnTo>
                  <a:pt x="283640" y="440745"/>
                </a:lnTo>
                <a:lnTo>
                  <a:pt x="325201" y="420983"/>
                </a:lnTo>
                <a:lnTo>
                  <a:pt x="362454" y="394631"/>
                </a:lnTo>
                <a:lnTo>
                  <a:pt x="394637" y="362449"/>
                </a:lnTo>
                <a:lnTo>
                  <a:pt x="420990" y="325196"/>
                </a:lnTo>
                <a:lnTo>
                  <a:pt x="440755" y="283631"/>
                </a:lnTo>
                <a:lnTo>
                  <a:pt x="453171" y="238513"/>
                </a:lnTo>
                <a:lnTo>
                  <a:pt x="457479" y="190601"/>
                </a:lnTo>
                <a:lnTo>
                  <a:pt x="451891" y="136175"/>
                </a:lnTo>
                <a:lnTo>
                  <a:pt x="435879" y="85513"/>
                </a:lnTo>
                <a:lnTo>
                  <a:pt x="410577" y="39745"/>
                </a:lnTo>
                <a:lnTo>
                  <a:pt x="3771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4" name="object 134"/>
          <p:cNvSpPr/>
          <p:nvPr/>
        </p:nvSpPr>
        <p:spPr>
          <a:xfrm>
            <a:off x="6790982" y="2480995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2"/>
                </a:lnTo>
                <a:lnTo>
                  <a:pt x="95014" y="62832"/>
                </a:lnTo>
                <a:lnTo>
                  <a:pt x="62833" y="95012"/>
                </a:lnTo>
                <a:lnTo>
                  <a:pt x="36482" y="132262"/>
                </a:lnTo>
                <a:lnTo>
                  <a:pt x="16720" y="173823"/>
                </a:lnTo>
                <a:lnTo>
                  <a:pt x="4306" y="218935"/>
                </a:lnTo>
                <a:lnTo>
                  <a:pt x="0" y="266839"/>
                </a:lnTo>
                <a:lnTo>
                  <a:pt x="5744" y="322023"/>
                </a:lnTo>
                <a:lnTo>
                  <a:pt x="22188" y="373300"/>
                </a:lnTo>
                <a:lnTo>
                  <a:pt x="48150" y="419505"/>
                </a:lnTo>
                <a:lnTo>
                  <a:pt x="82448" y="459473"/>
                </a:lnTo>
                <a:lnTo>
                  <a:pt x="51471" y="420480"/>
                </a:lnTo>
                <a:lnTo>
                  <a:pt x="28098" y="376091"/>
                </a:lnTo>
                <a:lnTo>
                  <a:pt x="13336" y="327292"/>
                </a:lnTo>
                <a:lnTo>
                  <a:pt x="8191" y="275069"/>
                </a:lnTo>
                <a:lnTo>
                  <a:pt x="12498" y="227160"/>
                </a:lnTo>
                <a:lnTo>
                  <a:pt x="24913" y="182044"/>
                </a:lnTo>
                <a:lnTo>
                  <a:pt x="44678" y="140479"/>
                </a:lnTo>
                <a:lnTo>
                  <a:pt x="71031" y="103226"/>
                </a:lnTo>
                <a:lnTo>
                  <a:pt x="103215" y="71043"/>
                </a:lnTo>
                <a:lnTo>
                  <a:pt x="140470" y="44690"/>
                </a:lnTo>
                <a:lnTo>
                  <a:pt x="182037" y="24926"/>
                </a:lnTo>
                <a:lnTo>
                  <a:pt x="227156" y="12511"/>
                </a:lnTo>
                <a:lnTo>
                  <a:pt x="275069" y="8204"/>
                </a:lnTo>
                <a:lnTo>
                  <a:pt x="329685" y="8204"/>
                </a:lnTo>
                <a:lnTo>
                  <a:pt x="322029" y="5747"/>
                </a:lnTo>
                <a:lnTo>
                  <a:pt x="266852" y="0"/>
                </a:lnTo>
                <a:close/>
              </a:path>
              <a:path w="459740" h="459739">
                <a:moveTo>
                  <a:pt x="329685" y="8204"/>
                </a:moveTo>
                <a:lnTo>
                  <a:pt x="275069" y="8204"/>
                </a:lnTo>
                <a:lnTo>
                  <a:pt x="327285" y="13343"/>
                </a:lnTo>
                <a:lnTo>
                  <a:pt x="376081" y="28095"/>
                </a:lnTo>
                <a:lnTo>
                  <a:pt x="420473" y="51463"/>
                </a:lnTo>
                <a:lnTo>
                  <a:pt x="459473" y="82448"/>
                </a:lnTo>
                <a:lnTo>
                  <a:pt x="419505" y="48161"/>
                </a:lnTo>
                <a:lnTo>
                  <a:pt x="373302" y="22198"/>
                </a:lnTo>
                <a:lnTo>
                  <a:pt x="329685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35" name="object 135"/>
          <p:cNvSpPr txBox="1"/>
          <p:nvPr/>
        </p:nvSpPr>
        <p:spPr>
          <a:xfrm>
            <a:off x="2788386" y="5585467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1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250" b="1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202163" y="4597621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15" dirty="0">
                <a:solidFill>
                  <a:srgbClr val="58595B"/>
                </a:solidFill>
                <a:latin typeface="Arial"/>
                <a:cs typeface="Arial"/>
              </a:rPr>
              <a:t>1</a:t>
            </a:r>
            <a:endParaRPr sz="2250" b="1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758594" y="3392895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15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endParaRPr sz="2250" b="1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962740" y="2541323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b="1" spc="15" dirty="0">
                <a:solidFill>
                  <a:srgbClr val="58595B"/>
                </a:solidFill>
                <a:latin typeface="Arial"/>
                <a:cs typeface="Arial"/>
              </a:rPr>
              <a:t>3</a:t>
            </a:r>
            <a:endParaRPr sz="2250" b="1">
              <a:latin typeface="Arial"/>
              <a:cs typeface="Arial"/>
            </a:endParaRPr>
          </a:p>
        </p:txBody>
      </p:sp>
      <p:sp>
        <p:nvSpPr>
          <p:cNvPr id="139" name="object 139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1932907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Sommai</a:t>
            </a:r>
            <a:r>
              <a:rPr sz="2500" b="1" spc="-11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r</a:t>
            </a:r>
            <a:r>
              <a:rPr sz="2500" b="1" spc="4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e</a:t>
            </a:r>
            <a:endParaRPr sz="25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41" name="object 141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42" name="object 142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43" name="object 143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44" name="object 144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 b="1"/>
          </a:p>
        </p:txBody>
      </p:sp>
      <p:sp>
        <p:nvSpPr>
          <p:cNvPr id="145" name="object 145"/>
          <p:cNvSpPr txBox="1"/>
          <p:nvPr/>
        </p:nvSpPr>
        <p:spPr>
          <a:xfrm>
            <a:off x="96553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600" b="1">
              <a:latin typeface="Arial"/>
              <a:cs typeface="Arial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20688" y="5474709"/>
            <a:ext cx="2148191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La genèse : quelques mots sur l’I.A</a:t>
            </a:r>
            <a:endParaRPr lang="fr-FR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040786" y="2119261"/>
            <a:ext cx="2827518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000" b="1" dirty="0" err="1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Chatbot</a:t>
            </a:r>
            <a:r>
              <a:rPr lang="fr-FR" sz="2000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  &amp;  Facteurs clefs de succès</a:t>
            </a:r>
            <a:endParaRPr lang="fr-FR" sz="2000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Ellipse 159"/>
          <p:cNvSpPr/>
          <p:nvPr/>
        </p:nvSpPr>
        <p:spPr>
          <a:xfrm>
            <a:off x="4240587" y="1647051"/>
            <a:ext cx="2508250" cy="11437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Chatbot</a:t>
            </a:r>
            <a:r>
              <a:rPr lang="fr-FR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Assistant Personnel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62" name="Rectangle 161"/>
          <p:cNvSpPr/>
          <p:nvPr/>
        </p:nvSpPr>
        <p:spPr>
          <a:xfrm>
            <a:off x="393700" y="900019"/>
            <a:ext cx="85459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La technologie et les usages sont désormais matures</a:t>
            </a:r>
            <a:endParaRPr lang="fr-FR" sz="2400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cxnSp>
        <p:nvCxnSpPr>
          <p:cNvPr id="165" name="Connecteur droit 164"/>
          <p:cNvCxnSpPr/>
          <p:nvPr/>
        </p:nvCxnSpPr>
        <p:spPr>
          <a:xfrm flipV="1">
            <a:off x="393700" y="733425"/>
            <a:ext cx="99060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Ellipse 165"/>
          <p:cNvSpPr/>
          <p:nvPr/>
        </p:nvSpPr>
        <p:spPr>
          <a:xfrm>
            <a:off x="1550416" y="1533138"/>
            <a:ext cx="3200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Intelligence Artificielle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67" name="Ellipse 166"/>
          <p:cNvSpPr/>
          <p:nvPr/>
        </p:nvSpPr>
        <p:spPr>
          <a:xfrm>
            <a:off x="6493624" y="1419225"/>
            <a:ext cx="3120276" cy="1449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Messaging Ou Messagerie Instantanée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68" name="Flèche vers le bas 167"/>
          <p:cNvSpPr/>
          <p:nvPr/>
        </p:nvSpPr>
        <p:spPr>
          <a:xfrm>
            <a:off x="2908300" y="3060828"/>
            <a:ext cx="228600" cy="39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71" name="Heptagone 170"/>
          <p:cNvSpPr/>
          <p:nvPr/>
        </p:nvSpPr>
        <p:spPr>
          <a:xfrm>
            <a:off x="2859931" y="3168525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72" name="Flèche vers le bas 171"/>
          <p:cNvSpPr/>
          <p:nvPr/>
        </p:nvSpPr>
        <p:spPr>
          <a:xfrm>
            <a:off x="5393620" y="2904738"/>
            <a:ext cx="228600" cy="39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73" name="Flèche vers le bas 172"/>
          <p:cNvSpPr/>
          <p:nvPr/>
        </p:nvSpPr>
        <p:spPr>
          <a:xfrm>
            <a:off x="8242300" y="2916077"/>
            <a:ext cx="228600" cy="39209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78" name="Heptagone 177"/>
          <p:cNvSpPr/>
          <p:nvPr/>
        </p:nvSpPr>
        <p:spPr>
          <a:xfrm>
            <a:off x="8188579" y="5874734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79" name="Heptagone 178"/>
          <p:cNvSpPr/>
          <p:nvPr/>
        </p:nvSpPr>
        <p:spPr>
          <a:xfrm>
            <a:off x="5326691" y="5959788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0" name="Heptagone 179"/>
          <p:cNvSpPr/>
          <p:nvPr/>
        </p:nvSpPr>
        <p:spPr>
          <a:xfrm>
            <a:off x="2854579" y="4064271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1" name="Heptagone 180"/>
          <p:cNvSpPr/>
          <p:nvPr/>
        </p:nvSpPr>
        <p:spPr>
          <a:xfrm>
            <a:off x="2859931" y="4688936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2" name="Heptagone 181"/>
          <p:cNvSpPr/>
          <p:nvPr/>
        </p:nvSpPr>
        <p:spPr>
          <a:xfrm>
            <a:off x="2860548" y="5386036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3" name="Heptagone 182"/>
          <p:cNvSpPr/>
          <p:nvPr/>
        </p:nvSpPr>
        <p:spPr>
          <a:xfrm>
            <a:off x="2859931" y="6067425"/>
            <a:ext cx="336042" cy="376589"/>
          </a:xfrm>
          <a:prstGeom prst="hep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5" name="Rectangle 184"/>
          <p:cNvSpPr/>
          <p:nvPr/>
        </p:nvSpPr>
        <p:spPr>
          <a:xfrm>
            <a:off x="3238282" y="3191599"/>
            <a:ext cx="700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SIRI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6" name="Rectangle 185"/>
          <p:cNvSpPr/>
          <p:nvPr/>
        </p:nvSpPr>
        <p:spPr>
          <a:xfrm>
            <a:off x="3195973" y="4086496"/>
            <a:ext cx="1059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Watson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7" name="Rectangle 186"/>
          <p:cNvSpPr/>
          <p:nvPr/>
        </p:nvSpPr>
        <p:spPr>
          <a:xfrm>
            <a:off x="3243725" y="4716286"/>
            <a:ext cx="16979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Google Now 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8" name="Rectangle 187"/>
          <p:cNvSpPr/>
          <p:nvPr/>
        </p:nvSpPr>
        <p:spPr>
          <a:xfrm>
            <a:off x="3260447" y="5423414"/>
            <a:ext cx="1188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Cortana 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89" name="Rectangle 188"/>
          <p:cNvSpPr/>
          <p:nvPr/>
        </p:nvSpPr>
        <p:spPr>
          <a:xfrm>
            <a:off x="3243725" y="6142029"/>
            <a:ext cx="161454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Facebook M</a:t>
            </a:r>
            <a:endParaRPr lang="fr-FR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0" name="Rectangle 189"/>
          <p:cNvSpPr/>
          <p:nvPr/>
        </p:nvSpPr>
        <p:spPr>
          <a:xfrm>
            <a:off x="1978963" y="3210635"/>
            <a:ext cx="8707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2010 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92" name="Rectangle 191"/>
          <p:cNvSpPr/>
          <p:nvPr/>
        </p:nvSpPr>
        <p:spPr>
          <a:xfrm>
            <a:off x="2004648" y="4116749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2011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93" name="Rectangle 192"/>
          <p:cNvSpPr/>
          <p:nvPr/>
        </p:nvSpPr>
        <p:spPr>
          <a:xfrm>
            <a:off x="1951748" y="4734352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 2012 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94" name="Rectangle 193"/>
          <p:cNvSpPr/>
          <p:nvPr/>
        </p:nvSpPr>
        <p:spPr>
          <a:xfrm>
            <a:off x="2004648" y="5455800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2014</a:t>
            </a:r>
            <a:endParaRPr lang="fr-FR" b="1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195" name="Rectangle 194"/>
          <p:cNvSpPr/>
          <p:nvPr/>
        </p:nvSpPr>
        <p:spPr>
          <a:xfrm>
            <a:off x="2014465" y="6226370"/>
            <a:ext cx="787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2015</a:t>
            </a:r>
            <a:endParaRPr lang="fr-FR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6" name="Rectangle 195"/>
          <p:cNvSpPr/>
          <p:nvPr/>
        </p:nvSpPr>
        <p:spPr>
          <a:xfrm>
            <a:off x="8775700" y="5874734"/>
            <a:ext cx="787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2015</a:t>
            </a:r>
            <a:endParaRPr lang="fr-FR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7" name="Rectangle 196"/>
          <p:cNvSpPr/>
          <p:nvPr/>
        </p:nvSpPr>
        <p:spPr>
          <a:xfrm>
            <a:off x="5840881" y="6046990"/>
            <a:ext cx="787395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2016</a:t>
            </a:r>
            <a:endParaRPr lang="fr-FR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9" name="Rectangle 198"/>
          <p:cNvSpPr/>
          <p:nvPr/>
        </p:nvSpPr>
        <p:spPr>
          <a:xfrm>
            <a:off x="811480" y="13195"/>
            <a:ext cx="6668819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b="1" dirty="0" smtClean="0">
                <a:effectLst/>
                <a:latin typeface="Adobe Myungjo Std M" panose="02020600000000000000" pitchFamily="18" charset="-128"/>
                <a:ea typeface="Adobe Myungjo Std M" panose="02020600000000000000" pitchFamily="18" charset="-128"/>
                <a:cs typeface="Times New Roman" panose="02020603050405020304" pitchFamily="18" charset="0"/>
              </a:rPr>
              <a:t>L’intelligence artificielle et le messaging, à la confluence d’une rupture technologique</a:t>
            </a:r>
            <a:endParaRPr lang="fr-FR" b="1" dirty="0">
              <a:effectLst/>
              <a:latin typeface="Adobe Myungjo Std M" panose="02020600000000000000" pitchFamily="18" charset="-128"/>
              <a:ea typeface="Adobe Myungjo Std M" panose="020206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200" name="object 141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201" name="object 102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 b="1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8082" y="3393821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5" h="21589">
                <a:moveTo>
                  <a:pt x="6661" y="21555"/>
                </a:moveTo>
                <a:lnTo>
                  <a:pt x="0" y="21555"/>
                </a:lnTo>
                <a:lnTo>
                  <a:pt x="0" y="0"/>
                </a:lnTo>
                <a:lnTo>
                  <a:pt x="6661" y="0"/>
                </a:lnTo>
                <a:lnTo>
                  <a:pt x="6661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74235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010399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46541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8269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1885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75500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69115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627317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6346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9961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577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1919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0807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4423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18037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1654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052695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14546" y="5430961"/>
            <a:ext cx="21590" cy="6985"/>
          </a:xfrm>
          <a:custGeom>
            <a:avLst/>
            <a:gdLst/>
            <a:ahLst/>
            <a:cxnLst/>
            <a:rect l="l" t="t" r="r" b="b"/>
            <a:pathLst>
              <a:path w="21589" h="6985">
                <a:moveTo>
                  <a:pt x="21282" y="6746"/>
                </a:moveTo>
                <a:lnTo>
                  <a:pt x="0" y="6746"/>
                </a:lnTo>
                <a:lnTo>
                  <a:pt x="0" y="0"/>
                </a:lnTo>
                <a:lnTo>
                  <a:pt x="21282" y="0"/>
                </a:lnTo>
                <a:lnTo>
                  <a:pt x="21282" y="6746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14546" y="5366293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14546" y="5301625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14546" y="5236957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14546" y="5172290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14546" y="5107622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14546" y="5042954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14546" y="4978287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114546" y="4913619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114546" y="4848952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14546" y="4784284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114546" y="4719616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4546" y="4654949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114546" y="4590281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114546" y="4525613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14546" y="4460945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44"/>
                </a:moveTo>
                <a:lnTo>
                  <a:pt x="0" y="32344"/>
                </a:lnTo>
                <a:lnTo>
                  <a:pt x="0" y="0"/>
                </a:lnTo>
                <a:lnTo>
                  <a:pt x="21282" y="0"/>
                </a:lnTo>
                <a:lnTo>
                  <a:pt x="21282" y="32344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114546" y="4396278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114546" y="4331610"/>
            <a:ext cx="21590" cy="32384"/>
          </a:xfrm>
          <a:custGeom>
            <a:avLst/>
            <a:gdLst/>
            <a:ahLst/>
            <a:cxnLst/>
            <a:rect l="l" t="t" r="r" b="b"/>
            <a:pathLst>
              <a:path w="21589" h="32385">
                <a:moveTo>
                  <a:pt x="21282" y="32333"/>
                </a:moveTo>
                <a:lnTo>
                  <a:pt x="0" y="32333"/>
                </a:lnTo>
                <a:lnTo>
                  <a:pt x="0" y="0"/>
                </a:lnTo>
                <a:lnTo>
                  <a:pt x="21282" y="0"/>
                </a:lnTo>
                <a:lnTo>
                  <a:pt x="21282" y="32333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084669" y="3393821"/>
            <a:ext cx="6985" cy="21590"/>
          </a:xfrm>
          <a:custGeom>
            <a:avLst/>
            <a:gdLst/>
            <a:ahLst/>
            <a:cxnLst/>
            <a:rect l="l" t="t" r="r" b="b"/>
            <a:pathLst>
              <a:path w="6984" h="21589">
                <a:moveTo>
                  <a:pt x="6650" y="21555"/>
                </a:moveTo>
                <a:lnTo>
                  <a:pt x="0" y="21555"/>
                </a:lnTo>
                <a:lnTo>
                  <a:pt x="0" y="0"/>
                </a:lnTo>
                <a:lnTo>
                  <a:pt x="6650" y="0"/>
                </a:lnTo>
                <a:lnTo>
                  <a:pt x="6650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2083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5697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893129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82929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65435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70158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63775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57389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10048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4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446211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382354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318507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25467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90813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126966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34" y="21555"/>
                </a:moveTo>
                <a:lnTo>
                  <a:pt x="0" y="21555"/>
                </a:lnTo>
                <a:lnTo>
                  <a:pt x="0" y="0"/>
                </a:lnTo>
                <a:lnTo>
                  <a:pt x="31934" y="0"/>
                </a:lnTo>
                <a:lnTo>
                  <a:pt x="31934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063130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999272" y="3393821"/>
            <a:ext cx="32384" cy="21590"/>
          </a:xfrm>
          <a:custGeom>
            <a:avLst/>
            <a:gdLst/>
            <a:ahLst/>
            <a:cxnLst/>
            <a:rect l="l" t="t" r="r" b="b"/>
            <a:pathLst>
              <a:path w="32385" h="21589">
                <a:moveTo>
                  <a:pt x="31923" y="21555"/>
                </a:moveTo>
                <a:lnTo>
                  <a:pt x="0" y="21555"/>
                </a:lnTo>
                <a:lnTo>
                  <a:pt x="0" y="0"/>
                </a:lnTo>
                <a:lnTo>
                  <a:pt x="31923" y="0"/>
                </a:lnTo>
                <a:lnTo>
                  <a:pt x="31923" y="21555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741246" y="4090497"/>
            <a:ext cx="787400" cy="797560"/>
          </a:xfrm>
          <a:custGeom>
            <a:avLst/>
            <a:gdLst/>
            <a:ahLst/>
            <a:cxnLst/>
            <a:rect l="l" t="t" r="r" b="b"/>
            <a:pathLst>
              <a:path w="787400" h="797560">
                <a:moveTo>
                  <a:pt x="772175" y="797384"/>
                </a:moveTo>
                <a:lnTo>
                  <a:pt x="767471" y="792620"/>
                </a:lnTo>
                <a:lnTo>
                  <a:pt x="782529" y="777359"/>
                </a:lnTo>
                <a:lnTo>
                  <a:pt x="787232" y="782144"/>
                </a:lnTo>
                <a:lnTo>
                  <a:pt x="772175" y="797384"/>
                </a:lnTo>
                <a:close/>
              </a:path>
              <a:path w="787400" h="797560">
                <a:moveTo>
                  <a:pt x="744912" y="769749"/>
                </a:moveTo>
                <a:lnTo>
                  <a:pt x="722332" y="746879"/>
                </a:lnTo>
                <a:lnTo>
                  <a:pt x="737378" y="731649"/>
                </a:lnTo>
                <a:lnTo>
                  <a:pt x="759948" y="754509"/>
                </a:lnTo>
                <a:lnTo>
                  <a:pt x="744912" y="769749"/>
                </a:lnTo>
                <a:close/>
              </a:path>
              <a:path w="787400" h="797560">
                <a:moveTo>
                  <a:pt x="699751" y="724029"/>
                </a:moveTo>
                <a:lnTo>
                  <a:pt x="677192" y="701159"/>
                </a:lnTo>
                <a:lnTo>
                  <a:pt x="692238" y="685919"/>
                </a:lnTo>
                <a:lnTo>
                  <a:pt x="714798" y="708768"/>
                </a:lnTo>
                <a:lnTo>
                  <a:pt x="699751" y="724029"/>
                </a:lnTo>
                <a:close/>
              </a:path>
              <a:path w="787400" h="797560">
                <a:moveTo>
                  <a:pt x="654601" y="678299"/>
                </a:moveTo>
                <a:lnTo>
                  <a:pt x="632031" y="655428"/>
                </a:lnTo>
                <a:lnTo>
                  <a:pt x="647077" y="640188"/>
                </a:lnTo>
                <a:lnTo>
                  <a:pt x="669658" y="663059"/>
                </a:lnTo>
                <a:lnTo>
                  <a:pt x="654601" y="678299"/>
                </a:lnTo>
                <a:close/>
              </a:path>
              <a:path w="787400" h="797560">
                <a:moveTo>
                  <a:pt x="609471" y="632568"/>
                </a:moveTo>
                <a:lnTo>
                  <a:pt x="586891" y="609708"/>
                </a:lnTo>
                <a:lnTo>
                  <a:pt x="601938" y="594468"/>
                </a:lnTo>
                <a:lnTo>
                  <a:pt x="624518" y="617317"/>
                </a:lnTo>
                <a:lnTo>
                  <a:pt x="609471" y="632568"/>
                </a:lnTo>
                <a:close/>
              </a:path>
              <a:path w="787400" h="797560">
                <a:moveTo>
                  <a:pt x="564310" y="586837"/>
                </a:moveTo>
                <a:lnTo>
                  <a:pt x="541741" y="563977"/>
                </a:lnTo>
                <a:lnTo>
                  <a:pt x="556787" y="548726"/>
                </a:lnTo>
                <a:lnTo>
                  <a:pt x="579368" y="571597"/>
                </a:lnTo>
                <a:lnTo>
                  <a:pt x="564310" y="586837"/>
                </a:lnTo>
                <a:close/>
              </a:path>
              <a:path w="787400" h="797560">
                <a:moveTo>
                  <a:pt x="519181" y="541117"/>
                </a:moveTo>
                <a:lnTo>
                  <a:pt x="496590" y="518257"/>
                </a:lnTo>
                <a:lnTo>
                  <a:pt x="511647" y="503006"/>
                </a:lnTo>
                <a:lnTo>
                  <a:pt x="534228" y="525877"/>
                </a:lnTo>
                <a:lnTo>
                  <a:pt x="519181" y="541117"/>
                </a:lnTo>
                <a:close/>
              </a:path>
              <a:path w="787400" h="797560">
                <a:moveTo>
                  <a:pt x="474020" y="495375"/>
                </a:moveTo>
                <a:lnTo>
                  <a:pt x="451461" y="472526"/>
                </a:lnTo>
                <a:lnTo>
                  <a:pt x="466508" y="457286"/>
                </a:lnTo>
                <a:lnTo>
                  <a:pt x="489067" y="480135"/>
                </a:lnTo>
                <a:lnTo>
                  <a:pt x="474020" y="495375"/>
                </a:lnTo>
                <a:close/>
              </a:path>
              <a:path w="787400" h="797560">
                <a:moveTo>
                  <a:pt x="428880" y="449666"/>
                </a:moveTo>
                <a:lnTo>
                  <a:pt x="406300" y="426785"/>
                </a:lnTo>
                <a:lnTo>
                  <a:pt x="421347" y="411555"/>
                </a:lnTo>
                <a:lnTo>
                  <a:pt x="443927" y="434426"/>
                </a:lnTo>
                <a:lnTo>
                  <a:pt x="428880" y="449666"/>
                </a:lnTo>
                <a:close/>
              </a:path>
              <a:path w="787400" h="797560">
                <a:moveTo>
                  <a:pt x="383730" y="403935"/>
                </a:moveTo>
                <a:lnTo>
                  <a:pt x="361171" y="381075"/>
                </a:lnTo>
                <a:lnTo>
                  <a:pt x="376207" y="365824"/>
                </a:lnTo>
                <a:lnTo>
                  <a:pt x="398787" y="388684"/>
                </a:lnTo>
                <a:lnTo>
                  <a:pt x="383730" y="403935"/>
                </a:lnTo>
                <a:close/>
              </a:path>
              <a:path w="787400" h="797560">
                <a:moveTo>
                  <a:pt x="338580" y="358194"/>
                </a:moveTo>
                <a:lnTo>
                  <a:pt x="316010" y="335344"/>
                </a:lnTo>
                <a:lnTo>
                  <a:pt x="331067" y="320094"/>
                </a:lnTo>
                <a:lnTo>
                  <a:pt x="353637" y="342964"/>
                </a:lnTo>
                <a:lnTo>
                  <a:pt x="338580" y="358194"/>
                </a:lnTo>
                <a:close/>
              </a:path>
              <a:path w="787400" h="797560">
                <a:moveTo>
                  <a:pt x="293451" y="312484"/>
                </a:moveTo>
                <a:lnTo>
                  <a:pt x="270859" y="289614"/>
                </a:lnTo>
                <a:lnTo>
                  <a:pt x="285917" y="274374"/>
                </a:lnTo>
                <a:lnTo>
                  <a:pt x="308486" y="297234"/>
                </a:lnTo>
                <a:lnTo>
                  <a:pt x="293451" y="312484"/>
                </a:lnTo>
                <a:close/>
              </a:path>
              <a:path w="787400" h="797560">
                <a:moveTo>
                  <a:pt x="248289" y="266743"/>
                </a:moveTo>
                <a:lnTo>
                  <a:pt x="225730" y="243894"/>
                </a:lnTo>
                <a:lnTo>
                  <a:pt x="240777" y="228654"/>
                </a:lnTo>
                <a:lnTo>
                  <a:pt x="263336" y="251503"/>
                </a:lnTo>
                <a:lnTo>
                  <a:pt x="248289" y="266743"/>
                </a:lnTo>
                <a:close/>
              </a:path>
              <a:path w="787400" h="797560">
                <a:moveTo>
                  <a:pt x="203139" y="221023"/>
                </a:moveTo>
                <a:lnTo>
                  <a:pt x="180569" y="198152"/>
                </a:lnTo>
                <a:lnTo>
                  <a:pt x="195616" y="182923"/>
                </a:lnTo>
                <a:lnTo>
                  <a:pt x="218196" y="205783"/>
                </a:lnTo>
                <a:lnTo>
                  <a:pt x="203139" y="221023"/>
                </a:lnTo>
                <a:close/>
              </a:path>
              <a:path w="787400" h="797560">
                <a:moveTo>
                  <a:pt x="157999" y="175303"/>
                </a:moveTo>
                <a:lnTo>
                  <a:pt x="135429" y="152432"/>
                </a:lnTo>
                <a:lnTo>
                  <a:pt x="150476" y="137192"/>
                </a:lnTo>
                <a:lnTo>
                  <a:pt x="173057" y="160052"/>
                </a:lnTo>
                <a:lnTo>
                  <a:pt x="157999" y="175303"/>
                </a:lnTo>
                <a:close/>
              </a:path>
              <a:path w="787400" h="797560">
                <a:moveTo>
                  <a:pt x="112849" y="129561"/>
                </a:moveTo>
                <a:lnTo>
                  <a:pt x="90279" y="106712"/>
                </a:lnTo>
                <a:lnTo>
                  <a:pt x="105336" y="91450"/>
                </a:lnTo>
                <a:lnTo>
                  <a:pt x="127896" y="114332"/>
                </a:lnTo>
                <a:lnTo>
                  <a:pt x="112849" y="129561"/>
                </a:lnTo>
                <a:close/>
              </a:path>
              <a:path w="787400" h="797560">
                <a:moveTo>
                  <a:pt x="67720" y="83841"/>
                </a:moveTo>
                <a:lnTo>
                  <a:pt x="45129" y="60981"/>
                </a:lnTo>
                <a:lnTo>
                  <a:pt x="60186" y="45741"/>
                </a:lnTo>
                <a:lnTo>
                  <a:pt x="82756" y="68601"/>
                </a:lnTo>
                <a:lnTo>
                  <a:pt x="67720" y="83841"/>
                </a:lnTo>
                <a:close/>
              </a:path>
              <a:path w="787400" h="797560">
                <a:moveTo>
                  <a:pt x="22559" y="38110"/>
                </a:moveTo>
                <a:lnTo>
                  <a:pt x="0" y="15250"/>
                </a:lnTo>
                <a:lnTo>
                  <a:pt x="15046" y="0"/>
                </a:lnTo>
                <a:lnTo>
                  <a:pt x="37605" y="22870"/>
                </a:lnTo>
                <a:lnTo>
                  <a:pt x="22559" y="3811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669765" y="4090518"/>
            <a:ext cx="787400" cy="797560"/>
          </a:xfrm>
          <a:custGeom>
            <a:avLst/>
            <a:gdLst/>
            <a:ahLst/>
            <a:cxnLst/>
            <a:rect l="l" t="t" r="r" b="b"/>
            <a:pathLst>
              <a:path w="787400" h="797560">
                <a:moveTo>
                  <a:pt x="15046" y="797384"/>
                </a:moveTo>
                <a:lnTo>
                  <a:pt x="0" y="782144"/>
                </a:lnTo>
                <a:lnTo>
                  <a:pt x="4703" y="777359"/>
                </a:lnTo>
                <a:lnTo>
                  <a:pt x="19749" y="792620"/>
                </a:lnTo>
                <a:lnTo>
                  <a:pt x="15046" y="797384"/>
                </a:lnTo>
                <a:close/>
              </a:path>
              <a:path w="787400" h="797560">
                <a:moveTo>
                  <a:pt x="42319" y="769749"/>
                </a:moveTo>
                <a:lnTo>
                  <a:pt x="27273" y="754509"/>
                </a:lnTo>
                <a:lnTo>
                  <a:pt x="49843" y="731649"/>
                </a:lnTo>
                <a:lnTo>
                  <a:pt x="64900" y="746879"/>
                </a:lnTo>
                <a:lnTo>
                  <a:pt x="42319" y="769749"/>
                </a:lnTo>
                <a:close/>
              </a:path>
              <a:path w="787400" h="797560">
                <a:moveTo>
                  <a:pt x="87470" y="724029"/>
                </a:moveTo>
                <a:lnTo>
                  <a:pt x="72423" y="708768"/>
                </a:lnTo>
                <a:lnTo>
                  <a:pt x="94993" y="685919"/>
                </a:lnTo>
                <a:lnTo>
                  <a:pt x="110040" y="701159"/>
                </a:lnTo>
                <a:lnTo>
                  <a:pt x="87470" y="724029"/>
                </a:lnTo>
                <a:close/>
              </a:path>
              <a:path w="787400" h="797560">
                <a:moveTo>
                  <a:pt x="132620" y="678299"/>
                </a:moveTo>
                <a:lnTo>
                  <a:pt x="117563" y="663059"/>
                </a:lnTo>
                <a:lnTo>
                  <a:pt x="140143" y="640188"/>
                </a:lnTo>
                <a:lnTo>
                  <a:pt x="155201" y="655428"/>
                </a:lnTo>
                <a:lnTo>
                  <a:pt x="132620" y="678299"/>
                </a:lnTo>
                <a:close/>
              </a:path>
              <a:path w="787400" h="797560">
                <a:moveTo>
                  <a:pt x="177760" y="632568"/>
                </a:moveTo>
                <a:lnTo>
                  <a:pt x="162713" y="617317"/>
                </a:lnTo>
                <a:lnTo>
                  <a:pt x="185283" y="594468"/>
                </a:lnTo>
                <a:lnTo>
                  <a:pt x="200330" y="609708"/>
                </a:lnTo>
                <a:lnTo>
                  <a:pt x="177760" y="632568"/>
                </a:lnTo>
                <a:close/>
              </a:path>
              <a:path w="787400" h="797560">
                <a:moveTo>
                  <a:pt x="222910" y="586837"/>
                </a:moveTo>
                <a:lnTo>
                  <a:pt x="207853" y="571597"/>
                </a:lnTo>
                <a:lnTo>
                  <a:pt x="230434" y="548726"/>
                </a:lnTo>
                <a:lnTo>
                  <a:pt x="245480" y="563977"/>
                </a:lnTo>
                <a:lnTo>
                  <a:pt x="222910" y="586837"/>
                </a:lnTo>
                <a:close/>
              </a:path>
              <a:path w="787400" h="797560">
                <a:moveTo>
                  <a:pt x="268050" y="541117"/>
                </a:moveTo>
                <a:lnTo>
                  <a:pt x="253004" y="525877"/>
                </a:lnTo>
                <a:lnTo>
                  <a:pt x="275573" y="503006"/>
                </a:lnTo>
                <a:lnTo>
                  <a:pt x="290631" y="518257"/>
                </a:lnTo>
                <a:lnTo>
                  <a:pt x="268050" y="541117"/>
                </a:lnTo>
                <a:close/>
              </a:path>
              <a:path w="787400" h="797560">
                <a:moveTo>
                  <a:pt x="313201" y="495375"/>
                </a:moveTo>
                <a:lnTo>
                  <a:pt x="298154" y="480135"/>
                </a:lnTo>
                <a:lnTo>
                  <a:pt x="320724" y="457286"/>
                </a:lnTo>
                <a:lnTo>
                  <a:pt x="335770" y="472526"/>
                </a:lnTo>
                <a:lnTo>
                  <a:pt x="313201" y="495375"/>
                </a:lnTo>
                <a:close/>
              </a:path>
              <a:path w="787400" h="797560">
                <a:moveTo>
                  <a:pt x="358351" y="449655"/>
                </a:moveTo>
                <a:lnTo>
                  <a:pt x="343294" y="434426"/>
                </a:lnTo>
                <a:lnTo>
                  <a:pt x="365874" y="411545"/>
                </a:lnTo>
                <a:lnTo>
                  <a:pt x="380921" y="426785"/>
                </a:lnTo>
                <a:lnTo>
                  <a:pt x="358351" y="449655"/>
                </a:lnTo>
                <a:close/>
              </a:path>
              <a:path w="787400" h="797560">
                <a:moveTo>
                  <a:pt x="403491" y="403935"/>
                </a:moveTo>
                <a:lnTo>
                  <a:pt x="388444" y="388684"/>
                </a:lnTo>
                <a:lnTo>
                  <a:pt x="411014" y="365824"/>
                </a:lnTo>
                <a:lnTo>
                  <a:pt x="426061" y="381075"/>
                </a:lnTo>
                <a:lnTo>
                  <a:pt x="403491" y="403935"/>
                </a:lnTo>
                <a:close/>
              </a:path>
              <a:path w="787400" h="797560">
                <a:moveTo>
                  <a:pt x="448641" y="358194"/>
                </a:moveTo>
                <a:lnTo>
                  <a:pt x="433595" y="342964"/>
                </a:lnTo>
                <a:lnTo>
                  <a:pt x="456164" y="320094"/>
                </a:lnTo>
                <a:lnTo>
                  <a:pt x="471211" y="335344"/>
                </a:lnTo>
                <a:lnTo>
                  <a:pt x="448641" y="358194"/>
                </a:lnTo>
                <a:close/>
              </a:path>
              <a:path w="787400" h="797560">
                <a:moveTo>
                  <a:pt x="493781" y="312484"/>
                </a:moveTo>
                <a:lnTo>
                  <a:pt x="478734" y="297234"/>
                </a:lnTo>
                <a:lnTo>
                  <a:pt x="501304" y="274374"/>
                </a:lnTo>
                <a:lnTo>
                  <a:pt x="516361" y="289614"/>
                </a:lnTo>
                <a:lnTo>
                  <a:pt x="493781" y="312484"/>
                </a:lnTo>
                <a:close/>
              </a:path>
              <a:path w="787400" h="797560">
                <a:moveTo>
                  <a:pt x="538931" y="266743"/>
                </a:moveTo>
                <a:lnTo>
                  <a:pt x="523885" y="251503"/>
                </a:lnTo>
                <a:lnTo>
                  <a:pt x="546455" y="228654"/>
                </a:lnTo>
                <a:lnTo>
                  <a:pt x="561501" y="243894"/>
                </a:lnTo>
                <a:lnTo>
                  <a:pt x="538931" y="266743"/>
                </a:lnTo>
                <a:close/>
              </a:path>
              <a:path w="787400" h="797560">
                <a:moveTo>
                  <a:pt x="584082" y="221023"/>
                </a:moveTo>
                <a:lnTo>
                  <a:pt x="569024" y="205783"/>
                </a:lnTo>
                <a:lnTo>
                  <a:pt x="591605" y="182912"/>
                </a:lnTo>
                <a:lnTo>
                  <a:pt x="606652" y="198152"/>
                </a:lnTo>
                <a:lnTo>
                  <a:pt x="584082" y="221023"/>
                </a:lnTo>
                <a:close/>
              </a:path>
              <a:path w="787400" h="797560">
                <a:moveTo>
                  <a:pt x="629221" y="175303"/>
                </a:moveTo>
                <a:lnTo>
                  <a:pt x="614175" y="160052"/>
                </a:lnTo>
                <a:lnTo>
                  <a:pt x="636745" y="137192"/>
                </a:lnTo>
                <a:lnTo>
                  <a:pt x="651802" y="152432"/>
                </a:lnTo>
                <a:lnTo>
                  <a:pt x="629221" y="175303"/>
                </a:lnTo>
                <a:close/>
              </a:path>
              <a:path w="787400" h="797560">
                <a:moveTo>
                  <a:pt x="674372" y="129561"/>
                </a:moveTo>
                <a:lnTo>
                  <a:pt x="659325" y="114332"/>
                </a:lnTo>
                <a:lnTo>
                  <a:pt x="681895" y="91450"/>
                </a:lnTo>
                <a:lnTo>
                  <a:pt x="696942" y="106712"/>
                </a:lnTo>
                <a:lnTo>
                  <a:pt x="674372" y="129561"/>
                </a:lnTo>
                <a:close/>
              </a:path>
              <a:path w="787400" h="797560">
                <a:moveTo>
                  <a:pt x="719512" y="83841"/>
                </a:moveTo>
                <a:lnTo>
                  <a:pt x="704465" y="68601"/>
                </a:lnTo>
                <a:lnTo>
                  <a:pt x="727046" y="45741"/>
                </a:lnTo>
                <a:lnTo>
                  <a:pt x="742092" y="60981"/>
                </a:lnTo>
                <a:lnTo>
                  <a:pt x="719512" y="83841"/>
                </a:lnTo>
                <a:close/>
              </a:path>
              <a:path w="787400" h="797560">
                <a:moveTo>
                  <a:pt x="764662" y="38110"/>
                </a:moveTo>
                <a:lnTo>
                  <a:pt x="749615" y="22860"/>
                </a:lnTo>
                <a:lnTo>
                  <a:pt x="772185" y="0"/>
                </a:lnTo>
                <a:lnTo>
                  <a:pt x="787232" y="15250"/>
                </a:lnTo>
                <a:lnTo>
                  <a:pt x="764662" y="3811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66603" y="2367470"/>
            <a:ext cx="2096731" cy="2123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066590" y="4277448"/>
            <a:ext cx="190677" cy="21370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09604" y="2507437"/>
            <a:ext cx="569722" cy="48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05373" y="3106381"/>
            <a:ext cx="51920" cy="605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06436" y="2407285"/>
            <a:ext cx="1978660" cy="2004060"/>
          </a:xfrm>
          <a:custGeom>
            <a:avLst/>
            <a:gdLst/>
            <a:ahLst/>
            <a:cxnLst/>
            <a:rect l="l" t="t" r="r" b="b"/>
            <a:pathLst>
              <a:path w="1978660" h="2004060">
                <a:moveTo>
                  <a:pt x="990052" y="2003875"/>
                </a:moveTo>
                <a:lnTo>
                  <a:pt x="941990" y="2002704"/>
                </a:lnTo>
                <a:lnTo>
                  <a:pt x="894206" y="1999173"/>
                </a:lnTo>
                <a:lnTo>
                  <a:pt x="846783" y="1993318"/>
                </a:lnTo>
                <a:lnTo>
                  <a:pt x="799801" y="1985171"/>
                </a:lnTo>
                <a:lnTo>
                  <a:pt x="753343" y="1974765"/>
                </a:lnTo>
                <a:lnTo>
                  <a:pt x="707489" y="1962133"/>
                </a:lnTo>
                <a:lnTo>
                  <a:pt x="662320" y="1947310"/>
                </a:lnTo>
                <a:lnTo>
                  <a:pt x="617919" y="1930328"/>
                </a:lnTo>
                <a:lnTo>
                  <a:pt x="574373" y="1911223"/>
                </a:lnTo>
                <a:lnTo>
                  <a:pt x="531759" y="1890028"/>
                </a:lnTo>
                <a:lnTo>
                  <a:pt x="490157" y="1866775"/>
                </a:lnTo>
                <a:lnTo>
                  <a:pt x="449649" y="1841499"/>
                </a:lnTo>
                <a:lnTo>
                  <a:pt x="410317" y="1814232"/>
                </a:lnTo>
                <a:lnTo>
                  <a:pt x="372242" y="1785009"/>
                </a:lnTo>
                <a:lnTo>
                  <a:pt x="335505" y="1753861"/>
                </a:lnTo>
                <a:lnTo>
                  <a:pt x="300188" y="1720824"/>
                </a:lnTo>
                <a:lnTo>
                  <a:pt x="266372" y="1685929"/>
                </a:lnTo>
                <a:lnTo>
                  <a:pt x="234138" y="1649211"/>
                </a:lnTo>
                <a:lnTo>
                  <a:pt x="203569" y="1610702"/>
                </a:lnTo>
                <a:lnTo>
                  <a:pt x="174745" y="1570437"/>
                </a:lnTo>
                <a:lnTo>
                  <a:pt x="147747" y="1528449"/>
                </a:lnTo>
                <a:lnTo>
                  <a:pt x="122658" y="1484770"/>
                </a:lnTo>
                <a:lnTo>
                  <a:pt x="99559" y="1439435"/>
                </a:lnTo>
                <a:lnTo>
                  <a:pt x="78519" y="1392476"/>
                </a:lnTo>
                <a:lnTo>
                  <a:pt x="59862" y="1344501"/>
                </a:lnTo>
                <a:lnTo>
                  <a:pt x="43797" y="1296149"/>
                </a:lnTo>
                <a:lnTo>
                  <a:pt x="30292" y="1247502"/>
                </a:lnTo>
                <a:lnTo>
                  <a:pt x="19313" y="1198642"/>
                </a:lnTo>
                <a:lnTo>
                  <a:pt x="10827" y="1149654"/>
                </a:lnTo>
                <a:lnTo>
                  <a:pt x="4801" y="1100618"/>
                </a:lnTo>
                <a:lnTo>
                  <a:pt x="1203" y="1051618"/>
                </a:lnTo>
                <a:lnTo>
                  <a:pt x="0" y="1002736"/>
                </a:lnTo>
                <a:lnTo>
                  <a:pt x="1157" y="954055"/>
                </a:lnTo>
                <a:lnTo>
                  <a:pt x="4644" y="905657"/>
                </a:lnTo>
                <a:lnTo>
                  <a:pt x="10425" y="857625"/>
                </a:lnTo>
                <a:lnTo>
                  <a:pt x="18470" y="810041"/>
                </a:lnTo>
                <a:lnTo>
                  <a:pt x="28744" y="762988"/>
                </a:lnTo>
                <a:lnTo>
                  <a:pt x="41214" y="716549"/>
                </a:lnTo>
                <a:lnTo>
                  <a:pt x="55848" y="670806"/>
                </a:lnTo>
                <a:lnTo>
                  <a:pt x="72613" y="625841"/>
                </a:lnTo>
                <a:lnTo>
                  <a:pt x="91474" y="581737"/>
                </a:lnTo>
                <a:lnTo>
                  <a:pt x="112398" y="538576"/>
                </a:lnTo>
                <a:lnTo>
                  <a:pt x="135354" y="496441"/>
                </a:lnTo>
                <a:lnTo>
                  <a:pt x="160309" y="455414"/>
                </a:lnTo>
                <a:lnTo>
                  <a:pt x="187229" y="415577"/>
                </a:lnTo>
                <a:lnTo>
                  <a:pt x="216081" y="377013"/>
                </a:lnTo>
                <a:lnTo>
                  <a:pt x="246832" y="339805"/>
                </a:lnTo>
                <a:lnTo>
                  <a:pt x="279451" y="304035"/>
                </a:lnTo>
                <a:lnTo>
                  <a:pt x="313903" y="269784"/>
                </a:lnTo>
                <a:lnTo>
                  <a:pt x="350155" y="237137"/>
                </a:lnTo>
                <a:lnTo>
                  <a:pt x="388175" y="206175"/>
                </a:lnTo>
                <a:lnTo>
                  <a:pt x="427930" y="176980"/>
                </a:lnTo>
                <a:lnTo>
                  <a:pt x="469387" y="149636"/>
                </a:lnTo>
                <a:lnTo>
                  <a:pt x="512513" y="124224"/>
                </a:lnTo>
                <a:lnTo>
                  <a:pt x="557274" y="100828"/>
                </a:lnTo>
                <a:lnTo>
                  <a:pt x="603639" y="79529"/>
                </a:lnTo>
                <a:lnTo>
                  <a:pt x="651014" y="60632"/>
                </a:lnTo>
                <a:lnTo>
                  <a:pt x="698760" y="44360"/>
                </a:lnTo>
                <a:lnTo>
                  <a:pt x="746795" y="30681"/>
                </a:lnTo>
                <a:lnTo>
                  <a:pt x="795038" y="19561"/>
                </a:lnTo>
                <a:lnTo>
                  <a:pt x="843408" y="10966"/>
                </a:lnTo>
                <a:lnTo>
                  <a:pt x="891823" y="4863"/>
                </a:lnTo>
                <a:lnTo>
                  <a:pt x="940201" y="1219"/>
                </a:lnTo>
                <a:lnTo>
                  <a:pt x="988463" y="0"/>
                </a:lnTo>
                <a:lnTo>
                  <a:pt x="1036525" y="1172"/>
                </a:lnTo>
                <a:lnTo>
                  <a:pt x="1084308" y="4703"/>
                </a:lnTo>
                <a:lnTo>
                  <a:pt x="1131729" y="10559"/>
                </a:lnTo>
                <a:lnTo>
                  <a:pt x="1178707" y="18707"/>
                </a:lnTo>
                <a:lnTo>
                  <a:pt x="1225161" y="29113"/>
                </a:lnTo>
                <a:lnTo>
                  <a:pt x="1271010" y="41744"/>
                </a:lnTo>
                <a:lnTo>
                  <a:pt x="1316171" y="56566"/>
                </a:lnTo>
                <a:lnTo>
                  <a:pt x="1360565" y="73547"/>
                </a:lnTo>
                <a:lnTo>
                  <a:pt x="1404110" y="92650"/>
                </a:lnTo>
                <a:lnTo>
                  <a:pt x="1419271" y="100190"/>
                </a:lnTo>
                <a:lnTo>
                  <a:pt x="988540" y="100190"/>
                </a:lnTo>
                <a:lnTo>
                  <a:pt x="938887" y="101623"/>
                </a:lnTo>
                <a:lnTo>
                  <a:pt x="889111" y="105912"/>
                </a:lnTo>
                <a:lnTo>
                  <a:pt x="839320" y="113103"/>
                </a:lnTo>
                <a:lnTo>
                  <a:pt x="789624" y="123240"/>
                </a:lnTo>
                <a:lnTo>
                  <a:pt x="740133" y="136368"/>
                </a:lnTo>
                <a:lnTo>
                  <a:pt x="690956" y="152532"/>
                </a:lnTo>
                <a:lnTo>
                  <a:pt x="642202" y="171777"/>
                </a:lnTo>
                <a:lnTo>
                  <a:pt x="594632" y="193838"/>
                </a:lnTo>
                <a:lnTo>
                  <a:pt x="548950" y="218352"/>
                </a:lnTo>
                <a:lnTo>
                  <a:pt x="505203" y="245207"/>
                </a:lnTo>
                <a:lnTo>
                  <a:pt x="463434" y="274293"/>
                </a:lnTo>
                <a:lnTo>
                  <a:pt x="423687" y="305500"/>
                </a:lnTo>
                <a:lnTo>
                  <a:pt x="386007" y="338716"/>
                </a:lnTo>
                <a:lnTo>
                  <a:pt x="350438" y="373830"/>
                </a:lnTo>
                <a:lnTo>
                  <a:pt x="317024" y="410731"/>
                </a:lnTo>
                <a:lnTo>
                  <a:pt x="285809" y="449309"/>
                </a:lnTo>
                <a:lnTo>
                  <a:pt x="256838" y="489453"/>
                </a:lnTo>
                <a:lnTo>
                  <a:pt x="230155" y="531051"/>
                </a:lnTo>
                <a:lnTo>
                  <a:pt x="205804" y="573994"/>
                </a:lnTo>
                <a:lnTo>
                  <a:pt x="183830" y="618169"/>
                </a:lnTo>
                <a:lnTo>
                  <a:pt x="164276" y="663467"/>
                </a:lnTo>
                <a:lnTo>
                  <a:pt x="147190" y="709774"/>
                </a:lnTo>
                <a:lnTo>
                  <a:pt x="132613" y="756982"/>
                </a:lnTo>
                <a:lnTo>
                  <a:pt x="120589" y="804981"/>
                </a:lnTo>
                <a:lnTo>
                  <a:pt x="111164" y="853659"/>
                </a:lnTo>
                <a:lnTo>
                  <a:pt x="104382" y="902906"/>
                </a:lnTo>
                <a:lnTo>
                  <a:pt x="100316" y="952249"/>
                </a:lnTo>
                <a:lnTo>
                  <a:pt x="98924" y="1002736"/>
                </a:lnTo>
                <a:lnTo>
                  <a:pt x="100334" y="1052948"/>
                </a:lnTo>
                <a:lnTo>
                  <a:pt x="104566" y="1103359"/>
                </a:lnTo>
                <a:lnTo>
                  <a:pt x="111663" y="1153784"/>
                </a:lnTo>
                <a:lnTo>
                  <a:pt x="121669" y="1204113"/>
                </a:lnTo>
                <a:lnTo>
                  <a:pt x="134629" y="1254233"/>
                </a:lnTo>
                <a:lnTo>
                  <a:pt x="150586" y="1304035"/>
                </a:lnTo>
                <a:lnTo>
                  <a:pt x="169597" y="1353417"/>
                </a:lnTo>
                <a:lnTo>
                  <a:pt x="191377" y="1401604"/>
                </a:lnTo>
                <a:lnTo>
                  <a:pt x="215579" y="1447876"/>
                </a:lnTo>
                <a:lnTo>
                  <a:pt x="242093" y="1492188"/>
                </a:lnTo>
                <a:lnTo>
                  <a:pt x="270808" y="1534497"/>
                </a:lnTo>
                <a:lnTo>
                  <a:pt x="301617" y="1574757"/>
                </a:lnTo>
                <a:lnTo>
                  <a:pt x="334410" y="1612923"/>
                </a:lnTo>
                <a:lnTo>
                  <a:pt x="369077" y="1648951"/>
                </a:lnTo>
                <a:lnTo>
                  <a:pt x="405509" y="1682795"/>
                </a:lnTo>
                <a:lnTo>
                  <a:pt x="443597" y="1714412"/>
                </a:lnTo>
                <a:lnTo>
                  <a:pt x="483232" y="1743756"/>
                </a:lnTo>
                <a:lnTo>
                  <a:pt x="524303" y="1770782"/>
                </a:lnTo>
                <a:lnTo>
                  <a:pt x="566702" y="1795446"/>
                </a:lnTo>
                <a:lnTo>
                  <a:pt x="610320" y="1817703"/>
                </a:lnTo>
                <a:lnTo>
                  <a:pt x="655046" y="1837508"/>
                </a:lnTo>
                <a:lnTo>
                  <a:pt x="700774" y="1854812"/>
                </a:lnTo>
                <a:lnTo>
                  <a:pt x="747391" y="1869574"/>
                </a:lnTo>
                <a:lnTo>
                  <a:pt x="794787" y="1881750"/>
                </a:lnTo>
                <a:lnTo>
                  <a:pt x="842854" y="1891294"/>
                </a:lnTo>
                <a:lnTo>
                  <a:pt x="891481" y="1898162"/>
                </a:lnTo>
                <a:lnTo>
                  <a:pt x="940559" y="1902308"/>
                </a:lnTo>
                <a:lnTo>
                  <a:pt x="989979" y="1903688"/>
                </a:lnTo>
                <a:lnTo>
                  <a:pt x="1419817" y="1903688"/>
                </a:lnTo>
                <a:lnTo>
                  <a:pt x="1374835" y="1924346"/>
                </a:lnTo>
                <a:lnTo>
                  <a:pt x="1327469" y="1943241"/>
                </a:lnTo>
                <a:lnTo>
                  <a:pt x="1279731" y="1959512"/>
                </a:lnTo>
                <a:lnTo>
                  <a:pt x="1231703" y="1973190"/>
                </a:lnTo>
                <a:lnTo>
                  <a:pt x="1183466" y="1984311"/>
                </a:lnTo>
                <a:lnTo>
                  <a:pt x="1135101" y="1992906"/>
                </a:lnTo>
                <a:lnTo>
                  <a:pt x="1086689" y="1999010"/>
                </a:lnTo>
                <a:lnTo>
                  <a:pt x="1038312" y="2002655"/>
                </a:lnTo>
                <a:lnTo>
                  <a:pt x="990052" y="2003875"/>
                </a:lnTo>
                <a:close/>
              </a:path>
              <a:path w="1978660" h="2004060">
                <a:moveTo>
                  <a:pt x="1419817" y="1903688"/>
                </a:moveTo>
                <a:lnTo>
                  <a:pt x="989979" y="1903688"/>
                </a:lnTo>
                <a:lnTo>
                  <a:pt x="1039631" y="1902256"/>
                </a:lnTo>
                <a:lnTo>
                  <a:pt x="1089406" y="1897968"/>
                </a:lnTo>
                <a:lnTo>
                  <a:pt x="1139195" y="1890778"/>
                </a:lnTo>
                <a:lnTo>
                  <a:pt x="1188887" y="1880643"/>
                </a:lnTo>
                <a:lnTo>
                  <a:pt x="1238374" y="1867516"/>
                </a:lnTo>
                <a:lnTo>
                  <a:pt x="1287545" y="1851353"/>
                </a:lnTo>
                <a:lnTo>
                  <a:pt x="1336293" y="1832109"/>
                </a:lnTo>
                <a:lnTo>
                  <a:pt x="1383864" y="1810045"/>
                </a:lnTo>
                <a:lnTo>
                  <a:pt x="1429545" y="1785530"/>
                </a:lnTo>
                <a:lnTo>
                  <a:pt x="1473293" y="1758673"/>
                </a:lnTo>
                <a:lnTo>
                  <a:pt x="1515063" y="1729585"/>
                </a:lnTo>
                <a:lnTo>
                  <a:pt x="1554811" y="1698377"/>
                </a:lnTo>
                <a:lnTo>
                  <a:pt x="1592492" y="1665160"/>
                </a:lnTo>
                <a:lnTo>
                  <a:pt x="1628062" y="1630045"/>
                </a:lnTo>
                <a:lnTo>
                  <a:pt x="1661478" y="1593142"/>
                </a:lnTo>
                <a:lnTo>
                  <a:pt x="1692693" y="1554563"/>
                </a:lnTo>
                <a:lnTo>
                  <a:pt x="1721665" y="1514418"/>
                </a:lnTo>
                <a:lnTo>
                  <a:pt x="1748349" y="1472818"/>
                </a:lnTo>
                <a:lnTo>
                  <a:pt x="1772701" y="1429874"/>
                </a:lnTo>
                <a:lnTo>
                  <a:pt x="1794676" y="1385697"/>
                </a:lnTo>
                <a:lnTo>
                  <a:pt x="1814229" y="1340397"/>
                </a:lnTo>
                <a:lnTo>
                  <a:pt x="1831314" y="1294090"/>
                </a:lnTo>
                <a:lnTo>
                  <a:pt x="1845889" y="1246883"/>
                </a:lnTo>
                <a:lnTo>
                  <a:pt x="1857911" y="1198886"/>
                </a:lnTo>
                <a:lnTo>
                  <a:pt x="1867335" y="1150209"/>
                </a:lnTo>
                <a:lnTo>
                  <a:pt x="1874116" y="1100964"/>
                </a:lnTo>
                <a:lnTo>
                  <a:pt x="1878181" y="1051618"/>
                </a:lnTo>
                <a:lnTo>
                  <a:pt x="1879572" y="1001129"/>
                </a:lnTo>
                <a:lnTo>
                  <a:pt x="1878162" y="950925"/>
                </a:lnTo>
                <a:lnTo>
                  <a:pt x="1873929" y="900514"/>
                </a:lnTo>
                <a:lnTo>
                  <a:pt x="1866832" y="850089"/>
                </a:lnTo>
                <a:lnTo>
                  <a:pt x="1856826" y="799760"/>
                </a:lnTo>
                <a:lnTo>
                  <a:pt x="1843866" y="749638"/>
                </a:lnTo>
                <a:lnTo>
                  <a:pt x="1827909" y="699833"/>
                </a:lnTo>
                <a:lnTo>
                  <a:pt x="1808909" y="650458"/>
                </a:lnTo>
                <a:lnTo>
                  <a:pt x="1787115" y="602264"/>
                </a:lnTo>
                <a:lnTo>
                  <a:pt x="1762912" y="555995"/>
                </a:lnTo>
                <a:lnTo>
                  <a:pt x="1736397" y="511684"/>
                </a:lnTo>
                <a:lnTo>
                  <a:pt x="1707680" y="469377"/>
                </a:lnTo>
                <a:lnTo>
                  <a:pt x="1676870" y="429118"/>
                </a:lnTo>
                <a:lnTo>
                  <a:pt x="1644077" y="390952"/>
                </a:lnTo>
                <a:lnTo>
                  <a:pt x="1609410" y="354924"/>
                </a:lnTo>
                <a:lnTo>
                  <a:pt x="1572978" y="321079"/>
                </a:lnTo>
                <a:lnTo>
                  <a:pt x="1534890" y="289463"/>
                </a:lnTo>
                <a:lnTo>
                  <a:pt x="1495257" y="260120"/>
                </a:lnTo>
                <a:lnTo>
                  <a:pt x="1454187" y="233095"/>
                </a:lnTo>
                <a:lnTo>
                  <a:pt x="1411789" y="208432"/>
                </a:lnTo>
                <a:lnTo>
                  <a:pt x="1368173" y="186178"/>
                </a:lnTo>
                <a:lnTo>
                  <a:pt x="1323449" y="166377"/>
                </a:lnTo>
                <a:lnTo>
                  <a:pt x="1277727" y="149069"/>
                </a:lnTo>
                <a:lnTo>
                  <a:pt x="1231116" y="134304"/>
                </a:lnTo>
                <a:lnTo>
                  <a:pt x="1183724" y="122127"/>
                </a:lnTo>
                <a:lnTo>
                  <a:pt x="1135661" y="112582"/>
                </a:lnTo>
                <a:lnTo>
                  <a:pt x="1087036" y="105714"/>
                </a:lnTo>
                <a:lnTo>
                  <a:pt x="1037959" y="101569"/>
                </a:lnTo>
                <a:lnTo>
                  <a:pt x="988540" y="100190"/>
                </a:lnTo>
                <a:lnTo>
                  <a:pt x="1419271" y="100190"/>
                </a:lnTo>
                <a:lnTo>
                  <a:pt x="1488325" y="137094"/>
                </a:lnTo>
                <a:lnTo>
                  <a:pt x="1528832" y="162369"/>
                </a:lnTo>
                <a:lnTo>
                  <a:pt x="1568165" y="189635"/>
                </a:lnTo>
                <a:lnTo>
                  <a:pt x="1606241" y="218858"/>
                </a:lnTo>
                <a:lnTo>
                  <a:pt x="1642979" y="250005"/>
                </a:lnTo>
                <a:lnTo>
                  <a:pt x="1678297" y="283042"/>
                </a:lnTo>
                <a:lnTo>
                  <a:pt x="1712114" y="317936"/>
                </a:lnTo>
                <a:lnTo>
                  <a:pt x="1744348" y="354654"/>
                </a:lnTo>
                <a:lnTo>
                  <a:pt x="1774918" y="393162"/>
                </a:lnTo>
                <a:lnTo>
                  <a:pt x="1803743" y="433427"/>
                </a:lnTo>
                <a:lnTo>
                  <a:pt x="1830740" y="475415"/>
                </a:lnTo>
                <a:lnTo>
                  <a:pt x="1855829" y="519094"/>
                </a:lnTo>
                <a:lnTo>
                  <a:pt x="1878927" y="564429"/>
                </a:lnTo>
                <a:lnTo>
                  <a:pt x="1899954" y="611388"/>
                </a:lnTo>
                <a:lnTo>
                  <a:pt x="1918624" y="659374"/>
                </a:lnTo>
                <a:lnTo>
                  <a:pt x="1934690" y="707725"/>
                </a:lnTo>
                <a:lnTo>
                  <a:pt x="1948195" y="756371"/>
                </a:lnTo>
                <a:lnTo>
                  <a:pt x="1959175" y="805229"/>
                </a:lnTo>
                <a:lnTo>
                  <a:pt x="1967660" y="854216"/>
                </a:lnTo>
                <a:lnTo>
                  <a:pt x="1973685" y="903250"/>
                </a:lnTo>
                <a:lnTo>
                  <a:pt x="1977185" y="950925"/>
                </a:lnTo>
                <a:lnTo>
                  <a:pt x="1978485" y="1001129"/>
                </a:lnTo>
                <a:lnTo>
                  <a:pt x="1977326" y="1049809"/>
                </a:lnTo>
                <a:lnTo>
                  <a:pt x="1973839" y="1098205"/>
                </a:lnTo>
                <a:lnTo>
                  <a:pt x="1968056" y="1146237"/>
                </a:lnTo>
                <a:lnTo>
                  <a:pt x="1960012" y="1193820"/>
                </a:lnTo>
                <a:lnTo>
                  <a:pt x="1949738" y="1240873"/>
                </a:lnTo>
                <a:lnTo>
                  <a:pt x="1937268" y="1287312"/>
                </a:lnTo>
                <a:lnTo>
                  <a:pt x="1922634" y="1333057"/>
                </a:lnTo>
                <a:lnTo>
                  <a:pt x="1905871" y="1378023"/>
                </a:lnTo>
                <a:lnTo>
                  <a:pt x="1887014" y="1422129"/>
                </a:lnTo>
                <a:lnTo>
                  <a:pt x="1866092" y="1465292"/>
                </a:lnTo>
                <a:lnTo>
                  <a:pt x="1843139" y="1507430"/>
                </a:lnTo>
                <a:lnTo>
                  <a:pt x="1818186" y="1548459"/>
                </a:lnTo>
                <a:lnTo>
                  <a:pt x="1791267" y="1588298"/>
                </a:lnTo>
                <a:lnTo>
                  <a:pt x="1762415" y="1626864"/>
                </a:lnTo>
                <a:lnTo>
                  <a:pt x="1731663" y="1664075"/>
                </a:lnTo>
                <a:lnTo>
                  <a:pt x="1699044" y="1699847"/>
                </a:lnTo>
                <a:lnTo>
                  <a:pt x="1664591" y="1734098"/>
                </a:lnTo>
                <a:lnTo>
                  <a:pt x="1628337" y="1766747"/>
                </a:lnTo>
                <a:lnTo>
                  <a:pt x="1590314" y="1797709"/>
                </a:lnTo>
                <a:lnTo>
                  <a:pt x="1550557" y="1826903"/>
                </a:lnTo>
                <a:lnTo>
                  <a:pt x="1509097" y="1854247"/>
                </a:lnTo>
                <a:lnTo>
                  <a:pt x="1465968" y="1879657"/>
                </a:lnTo>
                <a:lnTo>
                  <a:pt x="1421203" y="1903051"/>
                </a:lnTo>
                <a:lnTo>
                  <a:pt x="1419817" y="19036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104041" y="3033137"/>
            <a:ext cx="170180" cy="767080"/>
          </a:xfrm>
          <a:custGeom>
            <a:avLst/>
            <a:gdLst/>
            <a:ahLst/>
            <a:cxnLst/>
            <a:rect l="l" t="t" r="r" b="b"/>
            <a:pathLst>
              <a:path w="170179" h="767079">
                <a:moveTo>
                  <a:pt x="78531" y="766635"/>
                </a:moveTo>
                <a:lnTo>
                  <a:pt x="59870" y="718659"/>
                </a:lnTo>
                <a:lnTo>
                  <a:pt x="43802" y="670307"/>
                </a:lnTo>
                <a:lnTo>
                  <a:pt x="30295" y="621660"/>
                </a:lnTo>
                <a:lnTo>
                  <a:pt x="19314" y="572801"/>
                </a:lnTo>
                <a:lnTo>
                  <a:pt x="10826" y="523812"/>
                </a:lnTo>
                <a:lnTo>
                  <a:pt x="4800" y="474777"/>
                </a:lnTo>
                <a:lnTo>
                  <a:pt x="1202" y="425777"/>
                </a:lnTo>
                <a:lnTo>
                  <a:pt x="0" y="376819"/>
                </a:lnTo>
                <a:lnTo>
                  <a:pt x="1156" y="328214"/>
                </a:lnTo>
                <a:lnTo>
                  <a:pt x="4642" y="279816"/>
                </a:lnTo>
                <a:lnTo>
                  <a:pt x="10424" y="231784"/>
                </a:lnTo>
                <a:lnTo>
                  <a:pt x="18469" y="184200"/>
                </a:lnTo>
                <a:lnTo>
                  <a:pt x="28744" y="137147"/>
                </a:lnTo>
                <a:lnTo>
                  <a:pt x="41215" y="90708"/>
                </a:lnTo>
                <a:lnTo>
                  <a:pt x="55849" y="44964"/>
                </a:lnTo>
                <a:lnTo>
                  <a:pt x="72614" y="0"/>
                </a:lnTo>
                <a:lnTo>
                  <a:pt x="164277" y="37625"/>
                </a:lnTo>
                <a:lnTo>
                  <a:pt x="147193" y="83932"/>
                </a:lnTo>
                <a:lnTo>
                  <a:pt x="132617" y="131141"/>
                </a:lnTo>
                <a:lnTo>
                  <a:pt x="120594" y="179139"/>
                </a:lnTo>
                <a:lnTo>
                  <a:pt x="111170" y="227817"/>
                </a:lnTo>
                <a:lnTo>
                  <a:pt x="104387" y="277064"/>
                </a:lnTo>
                <a:lnTo>
                  <a:pt x="100292" y="326768"/>
                </a:lnTo>
                <a:lnTo>
                  <a:pt x="98929" y="376895"/>
                </a:lnTo>
                <a:lnTo>
                  <a:pt x="100338" y="427106"/>
                </a:lnTo>
                <a:lnTo>
                  <a:pt x="104570" y="477518"/>
                </a:lnTo>
                <a:lnTo>
                  <a:pt x="111666" y="527943"/>
                </a:lnTo>
                <a:lnTo>
                  <a:pt x="121671" y="578271"/>
                </a:lnTo>
                <a:lnTo>
                  <a:pt x="134630" y="628392"/>
                </a:lnTo>
                <a:lnTo>
                  <a:pt x="150587" y="678193"/>
                </a:lnTo>
                <a:lnTo>
                  <a:pt x="169598" y="727575"/>
                </a:lnTo>
                <a:lnTo>
                  <a:pt x="78531" y="766635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176661" y="2407234"/>
            <a:ext cx="1434084" cy="6589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82572" y="3760703"/>
            <a:ext cx="576580" cy="577215"/>
          </a:xfrm>
          <a:custGeom>
            <a:avLst/>
            <a:gdLst/>
            <a:ahLst/>
            <a:cxnLst/>
            <a:rect l="l" t="t" r="r" b="b"/>
            <a:pathLst>
              <a:path w="576579" h="577214">
                <a:moveTo>
                  <a:pt x="539389" y="576911"/>
                </a:moveTo>
                <a:lnTo>
                  <a:pt x="495843" y="557806"/>
                </a:lnTo>
                <a:lnTo>
                  <a:pt x="453228" y="536610"/>
                </a:lnTo>
                <a:lnTo>
                  <a:pt x="411626" y="513358"/>
                </a:lnTo>
                <a:lnTo>
                  <a:pt x="371119" y="488082"/>
                </a:lnTo>
                <a:lnTo>
                  <a:pt x="331786" y="460815"/>
                </a:lnTo>
                <a:lnTo>
                  <a:pt x="293711" y="431591"/>
                </a:lnTo>
                <a:lnTo>
                  <a:pt x="256974" y="400444"/>
                </a:lnTo>
                <a:lnTo>
                  <a:pt x="221657" y="367406"/>
                </a:lnTo>
                <a:lnTo>
                  <a:pt x="187841" y="332511"/>
                </a:lnTo>
                <a:lnTo>
                  <a:pt x="155608" y="295793"/>
                </a:lnTo>
                <a:lnTo>
                  <a:pt x="125039" y="257285"/>
                </a:lnTo>
                <a:lnTo>
                  <a:pt x="96214" y="217020"/>
                </a:lnTo>
                <a:lnTo>
                  <a:pt x="69217" y="175031"/>
                </a:lnTo>
                <a:lnTo>
                  <a:pt x="44128" y="131353"/>
                </a:lnTo>
                <a:lnTo>
                  <a:pt x="21028" y="86017"/>
                </a:lnTo>
                <a:lnTo>
                  <a:pt x="0" y="39059"/>
                </a:lnTo>
                <a:lnTo>
                  <a:pt x="91066" y="0"/>
                </a:lnTo>
                <a:lnTo>
                  <a:pt x="112847" y="48186"/>
                </a:lnTo>
                <a:lnTo>
                  <a:pt x="137049" y="94458"/>
                </a:lnTo>
                <a:lnTo>
                  <a:pt x="163562" y="138771"/>
                </a:lnTo>
                <a:lnTo>
                  <a:pt x="192278" y="181080"/>
                </a:lnTo>
                <a:lnTo>
                  <a:pt x="223088" y="221339"/>
                </a:lnTo>
                <a:lnTo>
                  <a:pt x="255881" y="259506"/>
                </a:lnTo>
                <a:lnTo>
                  <a:pt x="290548" y="295533"/>
                </a:lnTo>
                <a:lnTo>
                  <a:pt x="326981" y="329378"/>
                </a:lnTo>
                <a:lnTo>
                  <a:pt x="365070" y="360995"/>
                </a:lnTo>
                <a:lnTo>
                  <a:pt x="404705" y="390338"/>
                </a:lnTo>
                <a:lnTo>
                  <a:pt x="445778" y="417365"/>
                </a:lnTo>
                <a:lnTo>
                  <a:pt x="488178" y="442029"/>
                </a:lnTo>
                <a:lnTo>
                  <a:pt x="531798" y="464286"/>
                </a:lnTo>
                <a:lnTo>
                  <a:pt x="576526" y="484091"/>
                </a:lnTo>
                <a:lnTo>
                  <a:pt x="539389" y="576911"/>
                </a:lnTo>
                <a:close/>
              </a:path>
            </a:pathLst>
          </a:custGeom>
          <a:solidFill>
            <a:srgbClr val="E8AF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721973" y="4239459"/>
            <a:ext cx="757555" cy="172085"/>
          </a:xfrm>
          <a:custGeom>
            <a:avLst/>
            <a:gdLst/>
            <a:ahLst/>
            <a:cxnLst/>
            <a:rect l="l" t="t" r="r" b="b"/>
            <a:pathLst>
              <a:path w="757554" h="172085">
                <a:moveTo>
                  <a:pt x="748291" y="71579"/>
                </a:moveTo>
                <a:lnTo>
                  <a:pt x="372061" y="71579"/>
                </a:lnTo>
                <a:lnTo>
                  <a:pt x="421712" y="70147"/>
                </a:lnTo>
                <a:lnTo>
                  <a:pt x="471487" y="65859"/>
                </a:lnTo>
                <a:lnTo>
                  <a:pt x="521275" y="58669"/>
                </a:lnTo>
                <a:lnTo>
                  <a:pt x="570967" y="48534"/>
                </a:lnTo>
                <a:lnTo>
                  <a:pt x="620454" y="35407"/>
                </a:lnTo>
                <a:lnTo>
                  <a:pt x="669626" y="19244"/>
                </a:lnTo>
                <a:lnTo>
                  <a:pt x="718373" y="0"/>
                </a:lnTo>
                <a:lnTo>
                  <a:pt x="748291" y="71579"/>
                </a:lnTo>
                <a:close/>
              </a:path>
              <a:path w="757554" h="172085">
                <a:moveTo>
                  <a:pt x="372138" y="171766"/>
                </a:moveTo>
                <a:lnTo>
                  <a:pt x="324074" y="170595"/>
                </a:lnTo>
                <a:lnTo>
                  <a:pt x="276290" y="167064"/>
                </a:lnTo>
                <a:lnTo>
                  <a:pt x="228866" y="161209"/>
                </a:lnTo>
                <a:lnTo>
                  <a:pt x="181883" y="153062"/>
                </a:lnTo>
                <a:lnTo>
                  <a:pt x="135424" y="142656"/>
                </a:lnTo>
                <a:lnTo>
                  <a:pt x="89569" y="130024"/>
                </a:lnTo>
                <a:lnTo>
                  <a:pt x="44401" y="115201"/>
                </a:lnTo>
                <a:lnTo>
                  <a:pt x="0" y="98219"/>
                </a:lnTo>
                <a:lnTo>
                  <a:pt x="37137" y="5399"/>
                </a:lnTo>
                <a:lnTo>
                  <a:pt x="82863" y="22703"/>
                </a:lnTo>
                <a:lnTo>
                  <a:pt x="129478" y="37465"/>
                </a:lnTo>
                <a:lnTo>
                  <a:pt x="176873" y="49641"/>
                </a:lnTo>
                <a:lnTo>
                  <a:pt x="224938" y="59185"/>
                </a:lnTo>
                <a:lnTo>
                  <a:pt x="273564" y="66053"/>
                </a:lnTo>
                <a:lnTo>
                  <a:pt x="322641" y="70199"/>
                </a:lnTo>
                <a:lnTo>
                  <a:pt x="372061" y="71579"/>
                </a:lnTo>
                <a:lnTo>
                  <a:pt x="748291" y="71579"/>
                </a:lnTo>
                <a:lnTo>
                  <a:pt x="756926" y="92237"/>
                </a:lnTo>
                <a:lnTo>
                  <a:pt x="709560" y="111132"/>
                </a:lnTo>
                <a:lnTo>
                  <a:pt x="661822" y="127403"/>
                </a:lnTo>
                <a:lnTo>
                  <a:pt x="613793" y="141081"/>
                </a:lnTo>
                <a:lnTo>
                  <a:pt x="565555" y="152202"/>
                </a:lnTo>
                <a:lnTo>
                  <a:pt x="517189" y="160797"/>
                </a:lnTo>
                <a:lnTo>
                  <a:pt x="468777" y="166901"/>
                </a:lnTo>
                <a:lnTo>
                  <a:pt x="420399" y="170546"/>
                </a:lnTo>
                <a:lnTo>
                  <a:pt x="372138" y="171766"/>
                </a:lnTo>
                <a:close/>
              </a:path>
            </a:pathLst>
          </a:custGeom>
          <a:solidFill>
            <a:srgbClr val="F580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12952" y="3018663"/>
            <a:ext cx="170180" cy="767080"/>
          </a:xfrm>
          <a:custGeom>
            <a:avLst/>
            <a:gdLst/>
            <a:ahLst/>
            <a:cxnLst/>
            <a:rect l="l" t="t" r="r" b="b"/>
            <a:pathLst>
              <a:path w="170179" h="767079">
                <a:moveTo>
                  <a:pt x="96972" y="766624"/>
                </a:moveTo>
                <a:lnTo>
                  <a:pt x="5320" y="728998"/>
                </a:lnTo>
                <a:lnTo>
                  <a:pt x="22404" y="682691"/>
                </a:lnTo>
                <a:lnTo>
                  <a:pt x="36980" y="635484"/>
                </a:lnTo>
                <a:lnTo>
                  <a:pt x="49001" y="587486"/>
                </a:lnTo>
                <a:lnTo>
                  <a:pt x="58425" y="538810"/>
                </a:lnTo>
                <a:lnTo>
                  <a:pt x="65207" y="489565"/>
                </a:lnTo>
                <a:lnTo>
                  <a:pt x="69301" y="439862"/>
                </a:lnTo>
                <a:lnTo>
                  <a:pt x="70662" y="389730"/>
                </a:lnTo>
                <a:lnTo>
                  <a:pt x="69252" y="339526"/>
                </a:lnTo>
                <a:lnTo>
                  <a:pt x="65020" y="289115"/>
                </a:lnTo>
                <a:lnTo>
                  <a:pt x="57923" y="238690"/>
                </a:lnTo>
                <a:lnTo>
                  <a:pt x="47917" y="188361"/>
                </a:lnTo>
                <a:lnTo>
                  <a:pt x="34957" y="138239"/>
                </a:lnTo>
                <a:lnTo>
                  <a:pt x="18999" y="88434"/>
                </a:lnTo>
                <a:lnTo>
                  <a:pt x="0" y="39059"/>
                </a:lnTo>
                <a:lnTo>
                  <a:pt x="91056" y="0"/>
                </a:lnTo>
                <a:lnTo>
                  <a:pt x="109713" y="47974"/>
                </a:lnTo>
                <a:lnTo>
                  <a:pt x="125777" y="96326"/>
                </a:lnTo>
                <a:lnTo>
                  <a:pt x="139282" y="144972"/>
                </a:lnTo>
                <a:lnTo>
                  <a:pt x="150261" y="193830"/>
                </a:lnTo>
                <a:lnTo>
                  <a:pt x="158746" y="242817"/>
                </a:lnTo>
                <a:lnTo>
                  <a:pt x="164772" y="291851"/>
                </a:lnTo>
                <a:lnTo>
                  <a:pt x="168369" y="340850"/>
                </a:lnTo>
                <a:lnTo>
                  <a:pt x="169571" y="389812"/>
                </a:lnTo>
                <a:lnTo>
                  <a:pt x="168415" y="438410"/>
                </a:lnTo>
                <a:lnTo>
                  <a:pt x="164929" y="486806"/>
                </a:lnTo>
                <a:lnTo>
                  <a:pt x="159148" y="534838"/>
                </a:lnTo>
                <a:lnTo>
                  <a:pt x="151105" y="582421"/>
                </a:lnTo>
                <a:lnTo>
                  <a:pt x="140833" y="629473"/>
                </a:lnTo>
                <a:lnTo>
                  <a:pt x="128365" y="675913"/>
                </a:lnTo>
                <a:lnTo>
                  <a:pt x="113734" y="721657"/>
                </a:lnTo>
                <a:lnTo>
                  <a:pt x="96972" y="766624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57493" y="2873805"/>
            <a:ext cx="1253091" cy="121669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79938" y="4491150"/>
            <a:ext cx="1187225" cy="11797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421642" y="4996676"/>
            <a:ext cx="1270027" cy="12006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225963" y="4571874"/>
            <a:ext cx="1128801" cy="110273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69918" y="2786472"/>
            <a:ext cx="1211911" cy="11640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40346" y="3747747"/>
            <a:ext cx="581688" cy="59770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613146" y="2555443"/>
            <a:ext cx="408889" cy="50285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257294" y="2555443"/>
            <a:ext cx="318414" cy="318363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257294" y="3944632"/>
            <a:ext cx="484504" cy="40082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257294" y="2555443"/>
            <a:ext cx="1726325" cy="1755482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10745" y="2555443"/>
            <a:ext cx="411289" cy="509397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44845" y="3753459"/>
            <a:ext cx="577189" cy="59199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257294" y="2555443"/>
            <a:ext cx="552310" cy="550938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257294" y="3712032"/>
            <a:ext cx="836409" cy="59889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79326" y="2555443"/>
            <a:ext cx="624687" cy="50223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257294" y="2555443"/>
            <a:ext cx="549922" cy="515264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257294" y="3760647"/>
            <a:ext cx="501815" cy="57691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721961" y="4239336"/>
            <a:ext cx="756932" cy="10612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12954" y="3018637"/>
            <a:ext cx="109080" cy="76662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440336" y="3747630"/>
            <a:ext cx="569595" cy="583946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347324" y="2648419"/>
            <a:ext cx="1492986" cy="151213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8693461" cy="3975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Les </a:t>
            </a:r>
            <a:r>
              <a:rPr sz="2500" b="1" spc="-6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enjeux </a:t>
            </a:r>
            <a:r>
              <a:rPr sz="2500" b="1" spc="-10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de </a:t>
            </a:r>
            <a:r>
              <a:rPr sz="2500" b="1" spc="-75" dirty="0" smtClean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l</a:t>
            </a:r>
            <a:r>
              <a:rPr lang="fr-FR" sz="2500" b="1" spc="-75" dirty="0" smtClean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'</a:t>
            </a:r>
            <a:r>
              <a:rPr sz="2500" b="1" spc="-75" dirty="0" smtClean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I.A</a:t>
            </a:r>
            <a:r>
              <a:rPr sz="2500" b="1" spc="-7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. </a:t>
            </a:r>
            <a:r>
              <a:rPr sz="2500" b="1" spc="-5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du </a:t>
            </a:r>
            <a:r>
              <a:rPr sz="2500" b="1" spc="-6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point </a:t>
            </a:r>
            <a:r>
              <a:rPr sz="2500" b="1" spc="-10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de</a:t>
            </a:r>
            <a:r>
              <a:rPr sz="2500" b="1" spc="-509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sz="2500" b="1" spc="-7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vue </a:t>
            </a:r>
            <a:r>
              <a:rPr sz="2500" b="1" spc="-4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des </a:t>
            </a:r>
            <a:r>
              <a:rPr sz="2500" b="1" spc="-28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« </a:t>
            </a:r>
            <a:r>
              <a:rPr sz="2500" b="1" spc="-7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digitales  </a:t>
            </a:r>
            <a:r>
              <a:rPr sz="2500" b="1" spc="-8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gourous</a:t>
            </a:r>
            <a:r>
              <a:rPr sz="2500" b="1" spc="-130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 </a:t>
            </a:r>
            <a:r>
              <a:rPr sz="2500" b="1" spc="-285" dirty="0">
                <a:solidFill>
                  <a:srgbClr val="E31837"/>
                </a:solidFill>
                <a:latin typeface="Adobe Ming Std L" panose="02020300000000000000" pitchFamily="18" charset="-128"/>
                <a:ea typeface="Adobe Ming Std L" panose="02020300000000000000" pitchFamily="18" charset="-128"/>
              </a:rPr>
              <a:t>»</a:t>
            </a:r>
            <a:endParaRPr sz="2500" dirty="0">
              <a:latin typeface="Adobe Ming Std L" panose="02020300000000000000" pitchFamily="18" charset="-128"/>
              <a:ea typeface="Adobe Ming Std L" panose="02020300000000000000" pitchFamily="18" charset="-128"/>
            </a:endParaRPr>
          </a:p>
        </p:txBody>
      </p:sp>
      <p:sp>
        <p:nvSpPr>
          <p:cNvPr id="100" name="object 100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7839" y="1038225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7511269" y="4292396"/>
            <a:ext cx="2399029" cy="202876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3700"/>
              </a:lnSpc>
              <a:spcBef>
                <a:spcPts val="100"/>
              </a:spcBef>
            </a:pPr>
            <a:r>
              <a:rPr sz="1400" spc="-145" dirty="0">
                <a:cs typeface="Arial"/>
              </a:rPr>
              <a:t>« </a:t>
            </a:r>
            <a:r>
              <a:rPr sz="1400" spc="-55" dirty="0">
                <a:cs typeface="Arial"/>
              </a:rPr>
              <a:t>Il </a:t>
            </a:r>
            <a:r>
              <a:rPr sz="1400" spc="-20" dirty="0">
                <a:cs typeface="Arial"/>
              </a:rPr>
              <a:t>faut </a:t>
            </a:r>
            <a:r>
              <a:rPr sz="1400" b="1" i="1" spc="-5" dirty="0">
                <a:solidFill>
                  <a:srgbClr val="A30C33"/>
                </a:solidFill>
                <a:cs typeface="Arial"/>
              </a:rPr>
              <a:t>27 </a:t>
            </a:r>
            <a:r>
              <a:rPr sz="1400" b="1" i="1" spc="-15" dirty="0">
                <a:solidFill>
                  <a:srgbClr val="A30C33"/>
                </a:solidFill>
                <a:cs typeface="Arial"/>
              </a:rPr>
              <a:t>clics </a:t>
            </a:r>
            <a:r>
              <a:rPr sz="1400" b="1" i="1" dirty="0">
                <a:solidFill>
                  <a:srgbClr val="A30C33"/>
                </a:solidFill>
                <a:cs typeface="Arial"/>
              </a:rPr>
              <a:t>pour </a:t>
            </a:r>
            <a:r>
              <a:rPr sz="1400" b="1" i="1" spc="-25" dirty="0">
                <a:solidFill>
                  <a:srgbClr val="A30C33"/>
                </a:solidFill>
                <a:cs typeface="Arial"/>
              </a:rPr>
              <a:t>réserver </a:t>
            </a:r>
            <a:r>
              <a:rPr sz="1400" b="1" i="1" dirty="0">
                <a:solidFill>
                  <a:srgbClr val="A30C33"/>
                </a:solidFill>
                <a:cs typeface="Arial"/>
              </a:rPr>
              <a:t>un  </a:t>
            </a:r>
            <a:r>
              <a:rPr sz="1400" b="1" i="1" spc="-5" dirty="0">
                <a:solidFill>
                  <a:srgbClr val="A30C33"/>
                </a:solidFill>
                <a:cs typeface="Arial"/>
              </a:rPr>
              <a:t>hôtel</a:t>
            </a:r>
            <a:r>
              <a:rPr sz="1400" spc="-5" dirty="0">
                <a:cs typeface="Arial"/>
              </a:rPr>
              <a:t>. </a:t>
            </a:r>
            <a:r>
              <a:rPr sz="1400" spc="-25" dirty="0">
                <a:cs typeface="Arial"/>
              </a:rPr>
              <a:t>Même </a:t>
            </a:r>
            <a:r>
              <a:rPr sz="1400" spc="-35" dirty="0">
                <a:cs typeface="Arial"/>
              </a:rPr>
              <a:t>si </a:t>
            </a:r>
            <a:r>
              <a:rPr sz="1400" spc="-15" dirty="0">
                <a:cs typeface="Arial"/>
              </a:rPr>
              <a:t>on </a:t>
            </a:r>
            <a:r>
              <a:rPr sz="1400" spc="-35" dirty="0">
                <a:cs typeface="Arial"/>
              </a:rPr>
              <a:t>arrive </a:t>
            </a:r>
            <a:r>
              <a:rPr sz="1400" spc="-45" dirty="0">
                <a:cs typeface="Arial"/>
              </a:rPr>
              <a:t>à </a:t>
            </a:r>
            <a:r>
              <a:rPr sz="1400" spc="-30" dirty="0">
                <a:cs typeface="Arial"/>
              </a:rPr>
              <a:t>ramener  </a:t>
            </a:r>
            <a:r>
              <a:rPr sz="1400" spc="-20" dirty="0">
                <a:cs typeface="Arial"/>
              </a:rPr>
              <a:t>l’expérience </a:t>
            </a:r>
            <a:r>
              <a:rPr sz="1400" spc="-45" dirty="0">
                <a:cs typeface="Arial"/>
              </a:rPr>
              <a:t>à </a:t>
            </a:r>
            <a:r>
              <a:rPr sz="1400" spc="-5" dirty="0">
                <a:cs typeface="Arial"/>
              </a:rPr>
              <a:t>3 </a:t>
            </a:r>
            <a:r>
              <a:rPr sz="1400" spc="-15" dirty="0">
                <a:cs typeface="Arial"/>
              </a:rPr>
              <a:t>clics, </a:t>
            </a:r>
            <a:r>
              <a:rPr sz="1400" spc="-45" dirty="0">
                <a:cs typeface="Arial"/>
              </a:rPr>
              <a:t>le </a:t>
            </a:r>
            <a:r>
              <a:rPr sz="1400" dirty="0">
                <a:cs typeface="Arial"/>
              </a:rPr>
              <a:t>chatbot </a:t>
            </a:r>
            <a:r>
              <a:rPr sz="1400" spc="-25" dirty="0">
                <a:cs typeface="Arial"/>
              </a:rPr>
              <a:t>sur  Messenger </a:t>
            </a:r>
            <a:r>
              <a:rPr sz="1400" spc="-15" dirty="0">
                <a:cs typeface="Arial"/>
              </a:rPr>
              <a:t>ou WhatsApp </a:t>
            </a:r>
            <a:r>
              <a:rPr sz="1400" spc="-45" dirty="0">
                <a:cs typeface="Arial"/>
              </a:rPr>
              <a:t>va </a:t>
            </a:r>
            <a:r>
              <a:rPr sz="1400" spc="-30" dirty="0">
                <a:cs typeface="Arial"/>
              </a:rPr>
              <a:t>être </a:t>
            </a:r>
            <a:r>
              <a:rPr sz="1400" spc="-25" dirty="0">
                <a:cs typeface="Arial"/>
              </a:rPr>
              <a:t>un  </a:t>
            </a:r>
            <a:r>
              <a:rPr sz="1400" spc="-15" dirty="0">
                <a:cs typeface="Arial"/>
              </a:rPr>
              <a:t>grand </a:t>
            </a:r>
            <a:r>
              <a:rPr sz="1400" spc="-10" dirty="0">
                <a:cs typeface="Arial"/>
              </a:rPr>
              <a:t>concurrent.</a:t>
            </a:r>
            <a:r>
              <a:rPr sz="1400" spc="5" dirty="0">
                <a:cs typeface="Arial"/>
              </a:rPr>
              <a:t> </a:t>
            </a:r>
            <a:r>
              <a:rPr sz="1400" spc="-145" dirty="0">
                <a:cs typeface="Arial"/>
              </a:rPr>
              <a:t>»</a:t>
            </a:r>
            <a:endParaRPr sz="1400" dirty="0">
              <a:cs typeface="Arial"/>
            </a:endParaRPr>
          </a:p>
          <a:p>
            <a:pPr marL="12700" marR="168275">
              <a:lnSpc>
                <a:spcPct val="111100"/>
              </a:lnSpc>
              <a:spcBef>
                <a:spcPts val="525"/>
              </a:spcBef>
            </a:pPr>
            <a:r>
              <a:rPr sz="1400" i="1" spc="-105" dirty="0">
                <a:solidFill>
                  <a:srgbClr val="A30C33"/>
                </a:solidFill>
                <a:cs typeface="Arial"/>
              </a:rPr>
              <a:t>T.</a:t>
            </a:r>
            <a:r>
              <a:rPr sz="1400" i="1" spc="-165" dirty="0">
                <a:solidFill>
                  <a:srgbClr val="A30C33"/>
                </a:solidFill>
                <a:cs typeface="Arial"/>
              </a:rPr>
              <a:t> </a:t>
            </a:r>
            <a:r>
              <a:rPr sz="1400" i="1" spc="-10" dirty="0">
                <a:solidFill>
                  <a:srgbClr val="A30C33"/>
                </a:solidFill>
                <a:cs typeface="Arial"/>
              </a:rPr>
              <a:t>Viort</a:t>
            </a:r>
            <a:r>
              <a:rPr sz="1400" i="1" spc="-10" dirty="0">
                <a:cs typeface="Arial"/>
              </a:rPr>
              <a:t>,</a:t>
            </a:r>
            <a:r>
              <a:rPr sz="1400" i="1" spc="-114" dirty="0">
                <a:cs typeface="Arial"/>
              </a:rPr>
              <a:t> </a:t>
            </a:r>
            <a:r>
              <a:rPr sz="1400" i="1" dirty="0">
                <a:cs typeface="Arial"/>
              </a:rPr>
              <a:t>C.</a:t>
            </a:r>
            <a:r>
              <a:rPr sz="1400" i="1" spc="-114" dirty="0">
                <a:cs typeface="Arial"/>
              </a:rPr>
              <a:t> </a:t>
            </a:r>
            <a:r>
              <a:rPr sz="1400" i="1" dirty="0">
                <a:cs typeface="Arial"/>
              </a:rPr>
              <a:t>Disruption</a:t>
            </a:r>
            <a:r>
              <a:rPr sz="1400" i="1" spc="-5" dirty="0">
                <a:cs typeface="Arial"/>
              </a:rPr>
              <a:t> </a:t>
            </a:r>
            <a:r>
              <a:rPr sz="1400" i="1" dirty="0">
                <a:cs typeface="Arial"/>
              </a:rPr>
              <a:t>Officer</a:t>
            </a:r>
            <a:r>
              <a:rPr sz="1400" i="1" spc="-45" dirty="0">
                <a:cs typeface="Arial"/>
              </a:rPr>
              <a:t> </a:t>
            </a:r>
            <a:r>
              <a:rPr sz="1400" i="1" spc="-5" dirty="0">
                <a:cs typeface="Arial"/>
              </a:rPr>
              <a:t>Accor,</a:t>
            </a:r>
            <a:r>
              <a:rPr sz="1400" i="1" spc="-114" dirty="0">
                <a:cs typeface="Arial"/>
              </a:rPr>
              <a:t> </a:t>
            </a:r>
            <a:r>
              <a:rPr sz="1400" i="1" spc="10" dirty="0">
                <a:cs typeface="Arial"/>
              </a:rPr>
              <a:t>Sept  </a:t>
            </a:r>
            <a:r>
              <a:rPr sz="1400" i="1" spc="-25" dirty="0">
                <a:cs typeface="Arial"/>
              </a:rPr>
              <a:t>2016</a:t>
            </a:r>
            <a:endParaRPr sz="1400" dirty="0">
              <a:cs typeface="Arial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3468160" y="6188438"/>
            <a:ext cx="3169591" cy="10419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3700"/>
              </a:lnSpc>
              <a:spcBef>
                <a:spcPts val="100"/>
              </a:spcBef>
            </a:pPr>
            <a:r>
              <a:rPr sz="1400" spc="-145" dirty="0">
                <a:latin typeface="Arial"/>
                <a:cs typeface="Arial"/>
              </a:rPr>
              <a:t>« </a:t>
            </a:r>
            <a:r>
              <a:rPr sz="1400" spc="-45" dirty="0">
                <a:latin typeface="Arial"/>
                <a:cs typeface="Arial"/>
              </a:rPr>
              <a:t>Finie la </a:t>
            </a:r>
            <a:r>
              <a:rPr sz="1400" spc="-5" dirty="0">
                <a:latin typeface="Arial"/>
                <a:cs typeface="Arial"/>
              </a:rPr>
              <a:t>toute </a:t>
            </a:r>
            <a:r>
              <a:rPr sz="1400" spc="-20" dirty="0">
                <a:latin typeface="Arial"/>
                <a:cs typeface="Arial"/>
              </a:rPr>
              <a:t>puissance </a:t>
            </a:r>
            <a:r>
              <a:rPr sz="1400" spc="-15" dirty="0">
                <a:latin typeface="Arial"/>
                <a:cs typeface="Arial"/>
              </a:rPr>
              <a:t>des </a:t>
            </a:r>
            <a:r>
              <a:rPr sz="1400" spc="-20" dirty="0">
                <a:latin typeface="Arial"/>
                <a:cs typeface="Arial"/>
              </a:rPr>
              <a:t>applis  mobiles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spc="-25" dirty="0">
                <a:latin typeface="Arial"/>
                <a:cs typeface="Arial"/>
              </a:rPr>
              <a:t>L’émergence </a:t>
            </a:r>
            <a:r>
              <a:rPr sz="1400" spc="-15" dirty="0">
                <a:latin typeface="Arial"/>
                <a:cs typeface="Arial"/>
              </a:rPr>
              <a:t>de </a:t>
            </a:r>
            <a:r>
              <a:rPr sz="1400" b="1" i="1" spc="-35" dirty="0">
                <a:solidFill>
                  <a:srgbClr val="A30C33"/>
                </a:solidFill>
                <a:latin typeface="Arial"/>
                <a:cs typeface="Arial"/>
              </a:rPr>
              <a:t>IA</a:t>
            </a:r>
            <a:r>
              <a:rPr sz="1400" b="1" i="1" spc="30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est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spc="-30" dirty="0">
                <a:latin typeface="Arial"/>
                <a:cs typeface="Arial"/>
              </a:rPr>
              <a:t>aussi 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15" dirty="0">
                <a:latin typeface="Arial"/>
                <a:cs typeface="Arial"/>
              </a:rPr>
              <a:t>importante que </a:t>
            </a:r>
            <a:r>
              <a:rPr sz="1400" spc="-25" dirty="0">
                <a:latin typeface="Arial"/>
                <a:cs typeface="Arial"/>
              </a:rPr>
              <a:t>l’arrivée </a:t>
            </a:r>
            <a:r>
              <a:rPr sz="1400" spc="-5" dirty="0">
                <a:latin typeface="Arial"/>
                <a:cs typeface="Arial"/>
              </a:rPr>
              <a:t>du </a:t>
            </a:r>
            <a:r>
              <a:rPr sz="1400" b="1" i="1" spc="-10" dirty="0">
                <a:solidFill>
                  <a:srgbClr val="A30C33"/>
                </a:solidFill>
                <a:latin typeface="Arial"/>
                <a:cs typeface="Arial"/>
              </a:rPr>
              <a:t>web</a:t>
            </a:r>
            <a:r>
              <a:rPr sz="1400" b="1" i="1" spc="40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400" spc="-145" dirty="0">
                <a:latin typeface="Arial"/>
                <a:cs typeface="Arial"/>
              </a:rPr>
              <a:t>»</a:t>
            </a:r>
            <a:endParaRPr sz="1400" dirty="0">
              <a:latin typeface="Arial"/>
              <a:cs typeface="Arial"/>
            </a:endParaRPr>
          </a:p>
          <a:p>
            <a:pPr marL="240029">
              <a:lnSpc>
                <a:spcPct val="100000"/>
              </a:lnSpc>
              <a:spcBef>
                <a:spcPts val="645"/>
              </a:spcBef>
            </a:pPr>
            <a:r>
              <a:rPr sz="1400" i="1" dirty="0">
                <a:solidFill>
                  <a:srgbClr val="A30C33"/>
                </a:solidFill>
                <a:latin typeface="Arial"/>
                <a:cs typeface="Arial"/>
              </a:rPr>
              <a:t>S.</a:t>
            </a:r>
            <a:r>
              <a:rPr sz="1400" i="1" spc="-120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1400" i="1" spc="5" dirty="0">
                <a:solidFill>
                  <a:srgbClr val="A30C33"/>
                </a:solidFill>
                <a:latin typeface="Arial"/>
                <a:cs typeface="Arial"/>
              </a:rPr>
              <a:t>Nadella</a:t>
            </a:r>
            <a:r>
              <a:rPr sz="1400" i="1" spc="5" dirty="0">
                <a:latin typeface="Arial"/>
                <a:cs typeface="Arial"/>
              </a:rPr>
              <a:t>,</a:t>
            </a:r>
            <a:r>
              <a:rPr sz="1400" i="1" spc="-120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PDG</a:t>
            </a:r>
            <a:r>
              <a:rPr sz="1400" i="1" spc="-5" dirty="0">
                <a:latin typeface="Arial"/>
                <a:cs typeface="Arial"/>
              </a:rPr>
              <a:t> </a:t>
            </a:r>
            <a:r>
              <a:rPr sz="1400" i="1" spc="5" dirty="0">
                <a:latin typeface="Arial"/>
                <a:cs typeface="Arial"/>
              </a:rPr>
              <a:t>Microsoft,</a:t>
            </a:r>
            <a:r>
              <a:rPr sz="1400" i="1" spc="-114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Juil.</a:t>
            </a:r>
            <a:r>
              <a:rPr sz="1400" i="1" spc="-120" dirty="0">
                <a:latin typeface="Arial"/>
                <a:cs typeface="Arial"/>
              </a:rPr>
              <a:t> </a:t>
            </a:r>
            <a:r>
              <a:rPr sz="1400" i="1" spc="-25" dirty="0">
                <a:latin typeface="Arial"/>
                <a:cs typeface="Arial"/>
              </a:rPr>
              <a:t>2016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96553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199277" y="1814939"/>
            <a:ext cx="302404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"Merci à Bots, nous sommes près d'un</a:t>
            </a:r>
          </a:p>
          <a:p>
            <a:r>
              <a:rPr lang="fr-FR" sz="1400" dirty="0" smtClean="0"/>
              <a:t>«Âge d'or» dans l'intelligence artificielle. "</a:t>
            </a:r>
          </a:p>
          <a:p>
            <a:r>
              <a:rPr lang="fr-FR" sz="1400" dirty="0" smtClean="0"/>
              <a:t>"Alexa pourrait être notre 4ème pilier"</a:t>
            </a:r>
          </a:p>
          <a:p>
            <a:r>
              <a:rPr lang="fr-FR" sz="1400" dirty="0" smtClean="0"/>
              <a:t>J. </a:t>
            </a:r>
            <a:r>
              <a:rPr lang="fr-FR" sz="1400" dirty="0" err="1" smtClean="0"/>
              <a:t>Bezos</a:t>
            </a:r>
            <a:r>
              <a:rPr lang="fr-FR" sz="1400" dirty="0" smtClean="0"/>
              <a:t>, fondateur d'Amazon, mai 2016</a:t>
            </a:r>
            <a:endParaRPr lang="fr-FR" sz="1400" dirty="0"/>
          </a:p>
        </p:txBody>
      </p:sp>
      <p:sp>
        <p:nvSpPr>
          <p:cNvPr id="112" name="Rectangle 111"/>
          <p:cNvSpPr/>
          <p:nvPr/>
        </p:nvSpPr>
        <p:spPr>
          <a:xfrm>
            <a:off x="234446" y="4145044"/>
            <a:ext cx="2741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/>
              <a:t>«Nous en dépendons tous. Imagine ta vie</a:t>
            </a:r>
          </a:p>
          <a:p>
            <a:r>
              <a:rPr lang="fr-FR" sz="1600" dirty="0" smtClean="0"/>
              <a:t>sans le téléphone et la prochaine étape sera l'intelligence artificielle</a:t>
            </a:r>
          </a:p>
          <a:p>
            <a:r>
              <a:rPr lang="fr-FR" sz="1600" dirty="0" smtClean="0"/>
              <a:t>et des robots. »</a:t>
            </a:r>
          </a:p>
          <a:p>
            <a:r>
              <a:rPr lang="fr-FR" sz="1600" dirty="0" smtClean="0"/>
              <a:t>K. Lagerfeld, DA Chanel, octobre 2016</a:t>
            </a:r>
            <a:endParaRPr lang="fr-FR" sz="1600" dirty="0"/>
          </a:p>
        </p:txBody>
      </p:sp>
      <p:sp>
        <p:nvSpPr>
          <p:cNvPr id="113" name="Rectangle 112"/>
          <p:cNvSpPr/>
          <p:nvPr/>
        </p:nvSpPr>
        <p:spPr>
          <a:xfrm>
            <a:off x="6861677" y="1616920"/>
            <a:ext cx="335830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 smtClean="0"/>
              <a:t>«La messagerie est l'une des rares choses que les gens font plus que les réseaux sociaux. »</a:t>
            </a:r>
          </a:p>
          <a:p>
            <a:r>
              <a:rPr lang="fr-FR" sz="1400" dirty="0" smtClean="0"/>
              <a:t>M. Zuckerberg, Fondateur Facebook, novembre 2014</a:t>
            </a:r>
            <a:endParaRPr lang="fr-FR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2957" y="203918"/>
            <a:ext cx="8099044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2710" marR="5080" indent="-80645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Les</a:t>
            </a:r>
            <a:r>
              <a:rPr sz="2500" b="1" spc="-12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5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Chatbots,</a:t>
            </a:r>
            <a:r>
              <a:rPr sz="2500" b="1" spc="-12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4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1ère</a:t>
            </a:r>
            <a:r>
              <a:rPr sz="2500" b="1" spc="-12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2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étape</a:t>
            </a:r>
            <a:r>
              <a:rPr sz="2500" b="1" spc="-12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7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vers</a:t>
            </a:r>
            <a:r>
              <a:rPr sz="2500" b="1" spc="-12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8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un</a:t>
            </a:r>
            <a:r>
              <a:rPr sz="2500" b="1" spc="-12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8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nouvel</a:t>
            </a:r>
            <a:r>
              <a:rPr sz="2500" b="1" spc="-12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5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internet</a:t>
            </a:r>
            <a:r>
              <a:rPr sz="2500" b="1" spc="-12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14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:  </a:t>
            </a:r>
            <a:r>
              <a:rPr sz="2500" b="1" spc="-7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intelligent, </a:t>
            </a:r>
            <a:r>
              <a:rPr sz="2500" b="1" spc="-6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simplifié </a:t>
            </a:r>
            <a:r>
              <a:rPr sz="2500" b="1" spc="1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et</a:t>
            </a:r>
            <a:r>
              <a:rPr sz="2500" b="1" spc="-245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 </a:t>
            </a:r>
            <a:r>
              <a:rPr sz="2500" b="1" spc="-70" dirty="0">
                <a:solidFill>
                  <a:srgbClr val="E31837"/>
                </a:solidFill>
                <a:latin typeface="Adobe Myungjo Std M" panose="02020600000000000000" pitchFamily="18" charset="-128"/>
                <a:ea typeface="Adobe Myungjo Std M" panose="02020600000000000000" pitchFamily="18" charset="-128"/>
              </a:rPr>
              <a:t>prédictif</a:t>
            </a:r>
            <a:endParaRPr sz="2500" dirty="0">
              <a:latin typeface="Adobe Myungjo Std M" panose="02020600000000000000" pitchFamily="18" charset="-128"/>
              <a:ea typeface="Adobe Myungjo Std M" panose="02020600000000000000" pitchFamily="18" charset="-128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2457" y="1114425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72005" y="3253003"/>
            <a:ext cx="6929996" cy="368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7594" y="3909339"/>
            <a:ext cx="5771515" cy="2787015"/>
          </a:xfrm>
          <a:custGeom>
            <a:avLst/>
            <a:gdLst/>
            <a:ahLst/>
            <a:cxnLst/>
            <a:rect l="l" t="t" r="r" b="b"/>
            <a:pathLst>
              <a:path w="5771515" h="2787015">
                <a:moveTo>
                  <a:pt x="83565" y="133654"/>
                </a:moveTo>
                <a:lnTo>
                  <a:pt x="47396" y="133654"/>
                </a:lnTo>
                <a:lnTo>
                  <a:pt x="47396" y="2739250"/>
                </a:lnTo>
                <a:lnTo>
                  <a:pt x="5637695" y="2739250"/>
                </a:lnTo>
                <a:lnTo>
                  <a:pt x="5637695" y="2786646"/>
                </a:lnTo>
                <a:lnTo>
                  <a:pt x="5771337" y="2721165"/>
                </a:lnTo>
                <a:lnTo>
                  <a:pt x="5734427" y="2703080"/>
                </a:lnTo>
                <a:lnTo>
                  <a:pt x="83565" y="2703080"/>
                </a:lnTo>
                <a:lnTo>
                  <a:pt x="83565" y="133654"/>
                </a:lnTo>
                <a:close/>
              </a:path>
              <a:path w="5771515" h="2787015">
                <a:moveTo>
                  <a:pt x="5637695" y="2655684"/>
                </a:moveTo>
                <a:lnTo>
                  <a:pt x="5637695" y="2703080"/>
                </a:lnTo>
                <a:lnTo>
                  <a:pt x="5734427" y="2703080"/>
                </a:lnTo>
                <a:lnTo>
                  <a:pt x="5637695" y="2655684"/>
                </a:lnTo>
                <a:close/>
              </a:path>
              <a:path w="5771515" h="2787015">
                <a:moveTo>
                  <a:pt x="65481" y="0"/>
                </a:moveTo>
                <a:lnTo>
                  <a:pt x="0" y="133654"/>
                </a:lnTo>
                <a:lnTo>
                  <a:pt x="130975" y="133654"/>
                </a:lnTo>
                <a:lnTo>
                  <a:pt x="65481" y="0"/>
                </a:lnTo>
                <a:close/>
              </a:path>
            </a:pathLst>
          </a:custGeom>
          <a:solidFill>
            <a:srgbClr val="A7A9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974230" y="4852187"/>
            <a:ext cx="1042034" cy="341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95098" y="5397614"/>
            <a:ext cx="1821179" cy="20901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31249" y="4136847"/>
            <a:ext cx="5482399" cy="19975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81782" y="6230048"/>
            <a:ext cx="3954119" cy="2090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709887" y="5381396"/>
            <a:ext cx="568299" cy="5683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796768" y="5416181"/>
            <a:ext cx="394538" cy="24949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783707" y="5606592"/>
            <a:ext cx="262255" cy="262255"/>
          </a:xfrm>
          <a:custGeom>
            <a:avLst/>
            <a:gdLst/>
            <a:ahLst/>
            <a:cxnLst/>
            <a:rect l="l" t="t" r="r" b="b"/>
            <a:pathLst>
              <a:path w="262255" h="262254">
                <a:moveTo>
                  <a:pt x="39298" y="0"/>
                </a:moveTo>
                <a:lnTo>
                  <a:pt x="31678" y="2654"/>
                </a:lnTo>
                <a:lnTo>
                  <a:pt x="9352" y="24968"/>
                </a:lnTo>
                <a:lnTo>
                  <a:pt x="0" y="51582"/>
                </a:lnTo>
                <a:lnTo>
                  <a:pt x="7591" y="91732"/>
                </a:lnTo>
                <a:lnTo>
                  <a:pt x="31878" y="139625"/>
                </a:lnTo>
                <a:lnTo>
                  <a:pt x="72610" y="189471"/>
                </a:lnTo>
                <a:lnTo>
                  <a:pt x="109335" y="221099"/>
                </a:lnTo>
                <a:lnTo>
                  <a:pt x="145820" y="243813"/>
                </a:lnTo>
                <a:lnTo>
                  <a:pt x="208780" y="262102"/>
                </a:lnTo>
                <a:lnTo>
                  <a:pt x="217490" y="261518"/>
                </a:lnTo>
                <a:lnTo>
                  <a:pt x="259427" y="230416"/>
                </a:lnTo>
                <a:lnTo>
                  <a:pt x="262082" y="222783"/>
                </a:lnTo>
                <a:lnTo>
                  <a:pt x="260316" y="207264"/>
                </a:lnTo>
                <a:lnTo>
                  <a:pt x="256011" y="200431"/>
                </a:lnTo>
                <a:lnTo>
                  <a:pt x="249382" y="196291"/>
                </a:lnTo>
                <a:lnTo>
                  <a:pt x="232385" y="187378"/>
                </a:lnTo>
                <a:lnTo>
                  <a:pt x="152546" y="187378"/>
                </a:lnTo>
                <a:lnTo>
                  <a:pt x="137490" y="181259"/>
                </a:lnTo>
                <a:lnTo>
                  <a:pt x="99649" y="152590"/>
                </a:lnTo>
                <a:lnTo>
                  <a:pt x="76192" y="120322"/>
                </a:lnTo>
                <a:lnTo>
                  <a:pt x="73152" y="108392"/>
                </a:lnTo>
                <a:lnTo>
                  <a:pt x="75290" y="100533"/>
                </a:lnTo>
                <a:lnTo>
                  <a:pt x="86199" y="89560"/>
                </a:lnTo>
                <a:lnTo>
                  <a:pt x="90316" y="84165"/>
                </a:lnTo>
                <a:lnTo>
                  <a:pt x="92835" y="77982"/>
                </a:lnTo>
                <a:lnTo>
                  <a:pt x="93668" y="71359"/>
                </a:lnTo>
                <a:lnTo>
                  <a:pt x="92727" y="64643"/>
                </a:lnTo>
                <a:lnTo>
                  <a:pt x="92651" y="64389"/>
                </a:lnTo>
                <a:lnTo>
                  <a:pt x="65790" y="12687"/>
                </a:lnTo>
                <a:lnTo>
                  <a:pt x="61650" y="6070"/>
                </a:lnTo>
                <a:lnTo>
                  <a:pt x="54830" y="1765"/>
                </a:lnTo>
                <a:lnTo>
                  <a:pt x="39298" y="0"/>
                </a:lnTo>
                <a:close/>
              </a:path>
              <a:path w="262255" h="262254">
                <a:moveTo>
                  <a:pt x="191675" y="168417"/>
                </a:moveTo>
                <a:lnTo>
                  <a:pt x="184728" y="169056"/>
                </a:lnTo>
                <a:lnTo>
                  <a:pt x="178220" y="171571"/>
                </a:lnTo>
                <a:lnTo>
                  <a:pt x="172521" y="175882"/>
                </a:lnTo>
                <a:lnTo>
                  <a:pt x="161980" y="186410"/>
                </a:lnTo>
                <a:lnTo>
                  <a:pt x="161548" y="186791"/>
                </a:lnTo>
                <a:lnTo>
                  <a:pt x="152546" y="187378"/>
                </a:lnTo>
                <a:lnTo>
                  <a:pt x="232385" y="187378"/>
                </a:lnTo>
                <a:lnTo>
                  <a:pt x="199077" y="169913"/>
                </a:lnTo>
                <a:lnTo>
                  <a:pt x="198696" y="169735"/>
                </a:lnTo>
                <a:lnTo>
                  <a:pt x="191675" y="168417"/>
                </a:lnTo>
                <a:close/>
              </a:path>
            </a:pathLst>
          </a:custGeom>
          <a:solidFill>
            <a:srgbClr val="4241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42589" y="5532818"/>
            <a:ext cx="229184" cy="18017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79277" y="4851336"/>
            <a:ext cx="568299" cy="568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66171" y="4886096"/>
            <a:ext cx="394525" cy="24951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94667" y="4370425"/>
            <a:ext cx="568299" cy="5683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81547" y="4405198"/>
            <a:ext cx="394538" cy="24950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685356" y="3787698"/>
            <a:ext cx="568312" cy="56831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772249" y="3822458"/>
            <a:ext cx="394525" cy="24951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643263" y="5059515"/>
            <a:ext cx="72898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20" dirty="0">
                <a:solidFill>
                  <a:srgbClr val="E31837"/>
                </a:solidFill>
                <a:latin typeface="Arial"/>
                <a:cs typeface="Arial"/>
              </a:rPr>
              <a:t>Téléphone</a:t>
            </a:r>
            <a:endParaRPr sz="115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397576" y="6638556"/>
            <a:ext cx="34099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E31837"/>
                </a:solidFill>
                <a:latin typeface="Arial"/>
                <a:cs typeface="Arial"/>
              </a:rPr>
              <a:t>1950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158100" y="6638556"/>
            <a:ext cx="34099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E31837"/>
                </a:solidFill>
                <a:latin typeface="Arial"/>
                <a:cs typeface="Arial"/>
              </a:rPr>
              <a:t>1960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439673" y="6638556"/>
            <a:ext cx="34099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E31837"/>
                </a:solidFill>
                <a:latin typeface="Arial"/>
                <a:cs typeface="Arial"/>
              </a:rPr>
              <a:t>1990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200198" y="6638556"/>
            <a:ext cx="34099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E31837"/>
                </a:solidFill>
                <a:latin typeface="Arial"/>
                <a:cs typeface="Arial"/>
              </a:rPr>
              <a:t>2000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6960722" y="6638556"/>
            <a:ext cx="340995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5" dirty="0">
                <a:solidFill>
                  <a:srgbClr val="E31837"/>
                </a:solidFill>
                <a:latin typeface="Arial"/>
                <a:cs typeface="Arial"/>
              </a:rPr>
              <a:t>2010</a:t>
            </a:r>
            <a:endParaRPr sz="115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167558" y="4058911"/>
            <a:ext cx="2237105" cy="6731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87475">
              <a:lnSpc>
                <a:spcPct val="100000"/>
              </a:lnSpc>
              <a:spcBef>
                <a:spcPts val="110"/>
              </a:spcBef>
            </a:pPr>
            <a:r>
              <a:rPr sz="1150" spc="30" dirty="0">
                <a:solidFill>
                  <a:srgbClr val="E31837"/>
                </a:solidFill>
                <a:latin typeface="Arial"/>
                <a:cs typeface="Arial"/>
              </a:rPr>
              <a:t>Smartphone</a:t>
            </a:r>
            <a:endParaRPr sz="11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3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r>
              <a:rPr sz="1150" spc="20" dirty="0">
                <a:solidFill>
                  <a:srgbClr val="E31837"/>
                </a:solidFill>
                <a:latin typeface="Arial"/>
                <a:cs typeface="Arial"/>
              </a:rPr>
              <a:t>Ordinateurs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6262320" y="3509693"/>
            <a:ext cx="1423670" cy="2025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0"/>
              </a:spcBef>
            </a:pPr>
            <a:r>
              <a:rPr sz="1150" spc="40" dirty="0">
                <a:solidFill>
                  <a:srgbClr val="E31837"/>
                </a:solidFill>
                <a:latin typeface="Arial"/>
                <a:cs typeface="Arial"/>
              </a:rPr>
              <a:t>Chatbot </a:t>
            </a:r>
            <a:r>
              <a:rPr sz="1150" spc="-15" dirty="0">
                <a:solidFill>
                  <a:srgbClr val="E31837"/>
                </a:solidFill>
                <a:latin typeface="Arial"/>
                <a:cs typeface="Arial"/>
              </a:rPr>
              <a:t>&amp; </a:t>
            </a:r>
            <a:r>
              <a:rPr sz="1150" spc="15" dirty="0">
                <a:solidFill>
                  <a:srgbClr val="E31837"/>
                </a:solidFill>
                <a:latin typeface="Arial"/>
                <a:cs typeface="Arial"/>
              </a:rPr>
              <a:t>Ass.</a:t>
            </a:r>
            <a:r>
              <a:rPr sz="1150" spc="-7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150" spc="10" dirty="0">
                <a:solidFill>
                  <a:srgbClr val="E31837"/>
                </a:solidFill>
                <a:latin typeface="Arial"/>
                <a:cs typeface="Arial"/>
              </a:rPr>
              <a:t>Pers.</a:t>
            </a:r>
            <a:endParaRPr sz="115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65583" y="4852267"/>
            <a:ext cx="1347470" cy="737235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532130" marR="5080" indent="4445">
              <a:lnSpc>
                <a:spcPts val="1160"/>
              </a:lnSpc>
              <a:spcBef>
                <a:spcPts val="235"/>
              </a:spcBef>
            </a:pPr>
            <a:r>
              <a:rPr sz="1050" spc="20" dirty="0">
                <a:solidFill>
                  <a:srgbClr val="3A5E6B"/>
                </a:solidFill>
                <a:latin typeface="Arial"/>
                <a:cs typeface="Arial"/>
              </a:rPr>
              <a:t>Messageries  </a:t>
            </a:r>
            <a:r>
              <a:rPr sz="1050" spc="25" dirty="0">
                <a:solidFill>
                  <a:srgbClr val="3A5E6B"/>
                </a:solidFill>
                <a:latin typeface="Arial"/>
                <a:cs typeface="Arial"/>
              </a:rPr>
              <a:t>Instantanées</a:t>
            </a:r>
            <a:endParaRPr sz="10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6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r>
              <a:rPr sz="1050" spc="15" dirty="0">
                <a:solidFill>
                  <a:srgbClr val="3A5E6B"/>
                </a:solidFill>
                <a:latin typeface="Arial"/>
                <a:cs typeface="Arial"/>
              </a:rPr>
              <a:t>Réseaux</a:t>
            </a:r>
            <a:r>
              <a:rPr sz="1050" spc="-15" dirty="0">
                <a:solidFill>
                  <a:srgbClr val="3A5E6B"/>
                </a:solidFill>
                <a:latin typeface="Arial"/>
                <a:cs typeface="Arial"/>
              </a:rPr>
              <a:t> </a:t>
            </a:r>
            <a:r>
              <a:rPr sz="1050" spc="30" dirty="0">
                <a:solidFill>
                  <a:srgbClr val="3A5E6B"/>
                </a:solidFill>
                <a:latin typeface="Arial"/>
                <a:cs typeface="Arial"/>
              </a:rPr>
              <a:t>Sociaux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296408" y="5819539"/>
            <a:ext cx="496570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spc="25" dirty="0">
                <a:solidFill>
                  <a:srgbClr val="3A5E6B"/>
                </a:solidFill>
                <a:latin typeface="Arial"/>
                <a:cs typeface="Arial"/>
              </a:rPr>
              <a:t>Inte</a:t>
            </a:r>
            <a:r>
              <a:rPr sz="1050" spc="35" dirty="0">
                <a:solidFill>
                  <a:srgbClr val="3A5E6B"/>
                </a:solidFill>
                <a:latin typeface="Arial"/>
                <a:cs typeface="Arial"/>
              </a:rPr>
              <a:t>r</a:t>
            </a:r>
            <a:r>
              <a:rPr sz="1050" spc="30" dirty="0">
                <a:solidFill>
                  <a:srgbClr val="3A5E6B"/>
                </a:solidFill>
                <a:latin typeface="Arial"/>
                <a:cs typeface="Arial"/>
              </a:rPr>
              <a:t>net</a:t>
            </a:r>
            <a:endParaRPr sz="10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81782" y="6237775"/>
            <a:ext cx="3954145" cy="60325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02870" algn="ctr">
              <a:lnSpc>
                <a:spcPct val="100000"/>
              </a:lnSpc>
              <a:spcBef>
                <a:spcPts val="114"/>
              </a:spcBef>
            </a:pPr>
            <a:r>
              <a:rPr sz="1050" spc="-5" dirty="0">
                <a:solidFill>
                  <a:srgbClr val="3A5E6B"/>
                </a:solidFill>
                <a:latin typeface="Arial"/>
                <a:cs typeface="Arial"/>
              </a:rPr>
              <a:t>Vente </a:t>
            </a:r>
            <a:r>
              <a:rPr sz="1050" spc="5" dirty="0">
                <a:solidFill>
                  <a:srgbClr val="3A5E6B"/>
                </a:solidFill>
                <a:latin typeface="Arial"/>
                <a:cs typeface="Arial"/>
              </a:rPr>
              <a:t>à</a:t>
            </a:r>
            <a:r>
              <a:rPr sz="1050" dirty="0">
                <a:solidFill>
                  <a:srgbClr val="3A5E6B"/>
                </a:solidFill>
                <a:latin typeface="Arial"/>
                <a:cs typeface="Arial"/>
              </a:rPr>
              <a:t> </a:t>
            </a:r>
            <a:r>
              <a:rPr sz="1050" spc="25" dirty="0">
                <a:solidFill>
                  <a:srgbClr val="3A5E6B"/>
                </a:solidFill>
                <a:latin typeface="Arial"/>
                <a:cs typeface="Arial"/>
              </a:rPr>
              <a:t>Distance</a:t>
            </a:r>
            <a:endParaRPr sz="105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R="183515" algn="ctr">
              <a:lnSpc>
                <a:spcPct val="100000"/>
              </a:lnSpc>
              <a:tabLst>
                <a:tab pos="760095" algn="l"/>
              </a:tabLst>
            </a:pPr>
            <a:r>
              <a:rPr sz="1150" spc="5" dirty="0">
                <a:solidFill>
                  <a:srgbClr val="E31837"/>
                </a:solidFill>
                <a:latin typeface="Arial"/>
                <a:cs typeface="Arial"/>
              </a:rPr>
              <a:t>1970	1980</a:t>
            </a:r>
            <a:endParaRPr sz="115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961471" y="3530333"/>
            <a:ext cx="1062990" cy="350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indent="282575">
              <a:lnSpc>
                <a:spcPct val="101400"/>
              </a:lnSpc>
              <a:spcBef>
                <a:spcPts val="95"/>
              </a:spcBef>
            </a:pPr>
            <a:r>
              <a:rPr sz="1050" spc="20" dirty="0">
                <a:latin typeface="Arial"/>
                <a:cs typeface="Arial"/>
              </a:rPr>
              <a:t>Degrés  </a:t>
            </a:r>
            <a:r>
              <a:rPr sz="1050" spc="35" dirty="0">
                <a:latin typeface="Arial"/>
                <a:cs typeface="Arial"/>
              </a:rPr>
              <a:t>d’automatisation</a:t>
            </a:r>
            <a:endParaRPr sz="105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289928" y="6525346"/>
            <a:ext cx="424180" cy="18796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14"/>
              </a:spcBef>
            </a:pPr>
            <a:r>
              <a:rPr sz="1050" spc="-130" dirty="0">
                <a:latin typeface="Arial"/>
                <a:cs typeface="Arial"/>
              </a:rPr>
              <a:t>T</a:t>
            </a:r>
            <a:r>
              <a:rPr sz="1050" spc="35" dirty="0">
                <a:latin typeface="Arial"/>
                <a:cs typeface="Arial"/>
              </a:rPr>
              <a:t>emps</a:t>
            </a:r>
            <a:endParaRPr sz="105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358792" y="4943030"/>
            <a:ext cx="200875" cy="17044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526521" y="5134584"/>
            <a:ext cx="230111" cy="174713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945301" y="4511306"/>
            <a:ext cx="52069" cy="12065"/>
          </a:xfrm>
          <a:custGeom>
            <a:avLst/>
            <a:gdLst/>
            <a:ahLst/>
            <a:cxnLst/>
            <a:rect l="l" t="t" r="r" b="b"/>
            <a:pathLst>
              <a:path w="52070" h="12064">
                <a:moveTo>
                  <a:pt x="49187" y="0"/>
                </a:moveTo>
                <a:lnTo>
                  <a:pt x="2679" y="0"/>
                </a:lnTo>
                <a:lnTo>
                  <a:pt x="0" y="2679"/>
                </a:lnTo>
                <a:lnTo>
                  <a:pt x="0" y="9271"/>
                </a:lnTo>
                <a:lnTo>
                  <a:pt x="2679" y="11950"/>
                </a:lnTo>
                <a:lnTo>
                  <a:pt x="49187" y="11950"/>
                </a:lnTo>
                <a:lnTo>
                  <a:pt x="51866" y="9271"/>
                </a:lnTo>
                <a:lnTo>
                  <a:pt x="51866" y="2679"/>
                </a:lnTo>
                <a:lnTo>
                  <a:pt x="49187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956490" y="4781118"/>
            <a:ext cx="29845" cy="29845"/>
          </a:xfrm>
          <a:custGeom>
            <a:avLst/>
            <a:gdLst/>
            <a:ahLst/>
            <a:cxnLst/>
            <a:rect l="l" t="t" r="r" b="b"/>
            <a:pathLst>
              <a:path w="29845" h="29845">
                <a:moveTo>
                  <a:pt x="22783" y="0"/>
                </a:moveTo>
                <a:lnTo>
                  <a:pt x="6591" y="0"/>
                </a:lnTo>
                <a:lnTo>
                  <a:pt x="0" y="6578"/>
                </a:lnTo>
                <a:lnTo>
                  <a:pt x="0" y="22783"/>
                </a:lnTo>
                <a:lnTo>
                  <a:pt x="6591" y="29375"/>
                </a:lnTo>
                <a:lnTo>
                  <a:pt x="22783" y="29375"/>
                </a:lnTo>
                <a:lnTo>
                  <a:pt x="29375" y="22783"/>
                </a:lnTo>
                <a:lnTo>
                  <a:pt x="29375" y="6578"/>
                </a:lnTo>
                <a:lnTo>
                  <a:pt x="22783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00343" y="4788712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5">
                <a:moveTo>
                  <a:pt x="35661" y="0"/>
                </a:moveTo>
                <a:lnTo>
                  <a:pt x="2425" y="0"/>
                </a:lnTo>
                <a:lnTo>
                  <a:pt x="0" y="2425"/>
                </a:lnTo>
                <a:lnTo>
                  <a:pt x="0" y="8331"/>
                </a:lnTo>
                <a:lnTo>
                  <a:pt x="2425" y="10756"/>
                </a:lnTo>
                <a:lnTo>
                  <a:pt x="35661" y="10756"/>
                </a:lnTo>
                <a:lnTo>
                  <a:pt x="38074" y="8331"/>
                </a:lnTo>
                <a:lnTo>
                  <a:pt x="38074" y="2425"/>
                </a:lnTo>
                <a:lnTo>
                  <a:pt x="35661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004940" y="4788712"/>
            <a:ext cx="38100" cy="10795"/>
          </a:xfrm>
          <a:custGeom>
            <a:avLst/>
            <a:gdLst/>
            <a:ahLst/>
            <a:cxnLst/>
            <a:rect l="l" t="t" r="r" b="b"/>
            <a:pathLst>
              <a:path w="38100" h="10795">
                <a:moveTo>
                  <a:pt x="35661" y="0"/>
                </a:moveTo>
                <a:lnTo>
                  <a:pt x="2425" y="0"/>
                </a:lnTo>
                <a:lnTo>
                  <a:pt x="0" y="2425"/>
                </a:lnTo>
                <a:lnTo>
                  <a:pt x="0" y="8331"/>
                </a:lnTo>
                <a:lnTo>
                  <a:pt x="2425" y="10756"/>
                </a:lnTo>
                <a:lnTo>
                  <a:pt x="35661" y="10756"/>
                </a:lnTo>
                <a:lnTo>
                  <a:pt x="38061" y="8331"/>
                </a:lnTo>
                <a:lnTo>
                  <a:pt x="38061" y="2425"/>
                </a:lnTo>
                <a:lnTo>
                  <a:pt x="35661" y="0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870257" y="4489615"/>
            <a:ext cx="201930" cy="341630"/>
          </a:xfrm>
          <a:custGeom>
            <a:avLst/>
            <a:gdLst/>
            <a:ahLst/>
            <a:cxnLst/>
            <a:rect l="l" t="t" r="r" b="b"/>
            <a:pathLst>
              <a:path w="201929" h="341629">
                <a:moveTo>
                  <a:pt x="176656" y="0"/>
                </a:moveTo>
                <a:lnTo>
                  <a:pt x="25158" y="0"/>
                </a:lnTo>
                <a:lnTo>
                  <a:pt x="15376" y="1980"/>
                </a:lnTo>
                <a:lnTo>
                  <a:pt x="7378" y="7378"/>
                </a:lnTo>
                <a:lnTo>
                  <a:pt x="1980" y="15376"/>
                </a:lnTo>
                <a:lnTo>
                  <a:pt x="0" y="25158"/>
                </a:lnTo>
                <a:lnTo>
                  <a:pt x="0" y="316357"/>
                </a:lnTo>
                <a:lnTo>
                  <a:pt x="1980" y="326138"/>
                </a:lnTo>
                <a:lnTo>
                  <a:pt x="7378" y="334137"/>
                </a:lnTo>
                <a:lnTo>
                  <a:pt x="15376" y="339534"/>
                </a:lnTo>
                <a:lnTo>
                  <a:pt x="25158" y="341515"/>
                </a:lnTo>
                <a:lnTo>
                  <a:pt x="176656" y="341515"/>
                </a:lnTo>
                <a:lnTo>
                  <a:pt x="186438" y="339534"/>
                </a:lnTo>
                <a:lnTo>
                  <a:pt x="194436" y="334137"/>
                </a:lnTo>
                <a:lnTo>
                  <a:pt x="197788" y="329171"/>
                </a:lnTo>
                <a:lnTo>
                  <a:pt x="18110" y="329171"/>
                </a:lnTo>
                <a:lnTo>
                  <a:pt x="12344" y="323418"/>
                </a:lnTo>
                <a:lnTo>
                  <a:pt x="12344" y="18084"/>
                </a:lnTo>
                <a:lnTo>
                  <a:pt x="18110" y="12344"/>
                </a:lnTo>
                <a:lnTo>
                  <a:pt x="197788" y="12344"/>
                </a:lnTo>
                <a:lnTo>
                  <a:pt x="194436" y="7378"/>
                </a:lnTo>
                <a:lnTo>
                  <a:pt x="186438" y="1980"/>
                </a:lnTo>
                <a:lnTo>
                  <a:pt x="176656" y="0"/>
                </a:lnTo>
                <a:close/>
              </a:path>
              <a:path w="201929" h="341629">
                <a:moveTo>
                  <a:pt x="197788" y="12344"/>
                </a:moveTo>
                <a:lnTo>
                  <a:pt x="183730" y="12344"/>
                </a:lnTo>
                <a:lnTo>
                  <a:pt x="189471" y="18084"/>
                </a:lnTo>
                <a:lnTo>
                  <a:pt x="189471" y="323418"/>
                </a:lnTo>
                <a:lnTo>
                  <a:pt x="183730" y="329171"/>
                </a:lnTo>
                <a:lnTo>
                  <a:pt x="197788" y="329171"/>
                </a:lnTo>
                <a:lnTo>
                  <a:pt x="199834" y="326138"/>
                </a:lnTo>
                <a:lnTo>
                  <a:pt x="201815" y="316357"/>
                </a:lnTo>
                <a:lnTo>
                  <a:pt x="201815" y="25158"/>
                </a:lnTo>
                <a:lnTo>
                  <a:pt x="199834" y="15376"/>
                </a:lnTo>
                <a:lnTo>
                  <a:pt x="197788" y="12344"/>
                </a:lnTo>
                <a:close/>
              </a:path>
            </a:pathLst>
          </a:custGeom>
          <a:solidFill>
            <a:srgbClr val="454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889371" y="4532909"/>
            <a:ext cx="163969" cy="2399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916953" y="4012666"/>
            <a:ext cx="220535" cy="118681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921462" y="3896411"/>
            <a:ext cx="223481" cy="169748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94080" y="4012361"/>
            <a:ext cx="227977" cy="234924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97286" y="3224047"/>
            <a:ext cx="6930390" cy="3939540"/>
          </a:xfrm>
          <a:custGeom>
            <a:avLst/>
            <a:gdLst/>
            <a:ahLst/>
            <a:cxnLst/>
            <a:rect l="l" t="t" r="r" b="b"/>
            <a:pathLst>
              <a:path w="6930390" h="3939540">
                <a:moveTo>
                  <a:pt x="0" y="3939006"/>
                </a:moveTo>
                <a:lnTo>
                  <a:pt x="6929996" y="3939006"/>
                </a:lnTo>
                <a:lnTo>
                  <a:pt x="6929996" y="0"/>
                </a:lnTo>
                <a:lnTo>
                  <a:pt x="0" y="0"/>
                </a:lnTo>
                <a:lnTo>
                  <a:pt x="0" y="3939006"/>
                </a:lnTo>
                <a:close/>
              </a:path>
            </a:pathLst>
          </a:custGeom>
          <a:ln w="6350">
            <a:solidFill>
              <a:srgbClr val="97C6D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374650" y="1244204"/>
            <a:ext cx="9696450" cy="167994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5" dirty="0">
                <a:solidFill>
                  <a:srgbClr val="E31837"/>
                </a:solidFill>
                <a:latin typeface="Arial"/>
                <a:cs typeface="Arial"/>
              </a:rPr>
              <a:t>Les </a:t>
            </a:r>
            <a:r>
              <a:rPr sz="1600" spc="20" dirty="0">
                <a:solidFill>
                  <a:srgbClr val="E31837"/>
                </a:solidFill>
                <a:latin typeface="Arial"/>
                <a:cs typeface="Arial"/>
              </a:rPr>
              <a:t>Chatbots </a:t>
            </a:r>
            <a:r>
              <a:rPr sz="1600" spc="45" dirty="0">
                <a:solidFill>
                  <a:srgbClr val="A30C33"/>
                </a:solidFill>
                <a:latin typeface="Arial"/>
                <a:cs typeface="Arial"/>
              </a:rPr>
              <a:t>transforment </a:t>
            </a:r>
            <a:r>
              <a:rPr sz="1600" spc="35" dirty="0">
                <a:solidFill>
                  <a:srgbClr val="A30C33"/>
                </a:solidFill>
                <a:latin typeface="Arial"/>
                <a:cs typeface="Arial"/>
              </a:rPr>
              <a:t>notre </a:t>
            </a:r>
            <a:r>
              <a:rPr sz="1600" spc="15" dirty="0">
                <a:solidFill>
                  <a:srgbClr val="A30C33"/>
                </a:solidFill>
                <a:latin typeface="Arial"/>
                <a:cs typeface="Arial"/>
              </a:rPr>
              <a:t>manière </a:t>
            </a:r>
            <a:r>
              <a:rPr sz="1600" spc="45" dirty="0">
                <a:solidFill>
                  <a:srgbClr val="A30C33"/>
                </a:solidFill>
                <a:latin typeface="Arial"/>
                <a:cs typeface="Arial"/>
              </a:rPr>
              <a:t>d’interagir </a:t>
            </a:r>
            <a:r>
              <a:rPr sz="1600" spc="-5" dirty="0">
                <a:solidFill>
                  <a:srgbClr val="E31837"/>
                </a:solidFill>
                <a:latin typeface="Arial"/>
                <a:cs typeface="Arial"/>
              </a:rPr>
              <a:t>avec </a:t>
            </a:r>
            <a:r>
              <a:rPr sz="1600" spc="-20" dirty="0">
                <a:solidFill>
                  <a:srgbClr val="E31837"/>
                </a:solidFill>
                <a:latin typeface="Arial"/>
                <a:cs typeface="Arial"/>
              </a:rPr>
              <a:t>la </a:t>
            </a:r>
            <a:r>
              <a:rPr sz="1600" spc="5" dirty="0">
                <a:solidFill>
                  <a:srgbClr val="E31837"/>
                </a:solidFill>
                <a:latin typeface="Arial"/>
                <a:cs typeface="Arial"/>
              </a:rPr>
              <a:t>Marque </a:t>
            </a:r>
            <a:r>
              <a:rPr sz="1600" spc="-20" dirty="0">
                <a:solidFill>
                  <a:srgbClr val="E31837"/>
                </a:solidFill>
                <a:latin typeface="Arial"/>
                <a:cs typeface="Arial"/>
              </a:rPr>
              <a:t>en </a:t>
            </a:r>
            <a:r>
              <a:rPr sz="1600" spc="20" dirty="0">
                <a:solidFill>
                  <a:srgbClr val="E31837"/>
                </a:solidFill>
                <a:latin typeface="Arial"/>
                <a:cs typeface="Arial"/>
              </a:rPr>
              <a:t>proposant</a:t>
            </a:r>
            <a:r>
              <a:rPr sz="1600" spc="-1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E31837"/>
                </a:solidFill>
                <a:latin typeface="Arial"/>
                <a:cs typeface="Arial"/>
              </a:rPr>
              <a:t>: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b="1" dirty="0">
                <a:latin typeface="Arial"/>
                <a:cs typeface="Arial"/>
              </a:rPr>
              <a:t>Du </a:t>
            </a:r>
            <a:r>
              <a:rPr sz="1600" b="1" spc="5" dirty="0">
                <a:latin typeface="Arial"/>
                <a:cs typeface="Arial"/>
              </a:rPr>
              <a:t>temps</a:t>
            </a:r>
            <a:r>
              <a:rPr sz="1600" b="1" spc="-6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réel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b="1" spc="5" dirty="0">
                <a:latin typeface="Arial"/>
                <a:cs typeface="Arial"/>
              </a:rPr>
              <a:t>Une </a:t>
            </a:r>
            <a:r>
              <a:rPr sz="1600" b="1" spc="-5" dirty="0">
                <a:latin typeface="Arial"/>
                <a:cs typeface="Arial"/>
              </a:rPr>
              <a:t>réelle </a:t>
            </a:r>
            <a:r>
              <a:rPr sz="1600" b="1" spc="5" dirty="0">
                <a:latin typeface="Arial"/>
                <a:cs typeface="Arial"/>
              </a:rPr>
              <a:t>interface</a:t>
            </a:r>
            <a:r>
              <a:rPr sz="1600" b="1" spc="-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conversationnelle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600" spc="120" dirty="0">
                <a:solidFill>
                  <a:srgbClr val="E31937"/>
                </a:solidFill>
                <a:latin typeface="Arial Black"/>
                <a:cs typeface="Arial Black"/>
              </a:rPr>
              <a:t>X </a:t>
            </a:r>
            <a:r>
              <a:rPr sz="1600" b="1" dirty="0">
                <a:latin typeface="Arial"/>
                <a:cs typeface="Arial"/>
              </a:rPr>
              <a:t>Un </a:t>
            </a:r>
            <a:r>
              <a:rPr sz="1600" b="1" spc="-10" dirty="0">
                <a:latin typeface="Arial"/>
                <a:cs typeface="Arial"/>
              </a:rPr>
              <a:t>nouveau </a:t>
            </a:r>
            <a:r>
              <a:rPr sz="1600" b="1" dirty="0">
                <a:latin typeface="Arial"/>
                <a:cs typeface="Arial"/>
              </a:rPr>
              <a:t>canal </a:t>
            </a:r>
            <a:r>
              <a:rPr sz="1600" b="1" spc="10" dirty="0">
                <a:latin typeface="Arial"/>
                <a:cs typeface="Arial"/>
              </a:rPr>
              <a:t>de </a:t>
            </a:r>
            <a:r>
              <a:rPr sz="1600" b="1" spc="-10" dirty="0" smtClean="0">
                <a:latin typeface="Arial"/>
                <a:cs typeface="Arial"/>
              </a:rPr>
              <a:t>distribution</a:t>
            </a:r>
          </a:p>
          <a:p>
            <a:pPr marL="2696845">
              <a:lnSpc>
                <a:spcPct val="100000"/>
              </a:lnSpc>
              <a:spcBef>
                <a:spcPts val="1250"/>
              </a:spcBef>
            </a:pPr>
            <a:r>
              <a:rPr sz="1600" spc="30" dirty="0" smtClean="0">
                <a:latin typeface="Arial"/>
                <a:cs typeface="Arial"/>
              </a:rPr>
              <a:t>Evolution </a:t>
            </a:r>
            <a:r>
              <a:rPr sz="1600" spc="35" dirty="0" smtClean="0">
                <a:latin typeface="Arial"/>
                <a:cs typeface="Arial"/>
              </a:rPr>
              <a:t>des </a:t>
            </a:r>
            <a:r>
              <a:rPr sz="1600" spc="30" dirty="0" err="1" smtClean="0">
                <a:latin typeface="Arial"/>
                <a:cs typeface="Arial"/>
              </a:rPr>
              <a:t>canaux</a:t>
            </a:r>
            <a:r>
              <a:rPr sz="1600" spc="30" dirty="0" smtClean="0">
                <a:latin typeface="Arial"/>
                <a:cs typeface="Arial"/>
              </a:rPr>
              <a:t> </a:t>
            </a:r>
            <a:r>
              <a:rPr sz="1600" spc="40" dirty="0" smtClean="0">
                <a:latin typeface="Arial"/>
                <a:cs typeface="Arial"/>
              </a:rPr>
              <a:t>de </a:t>
            </a:r>
            <a:r>
              <a:rPr sz="1600" spc="60" dirty="0" smtClean="0">
                <a:latin typeface="Arial"/>
                <a:cs typeface="Arial"/>
              </a:rPr>
              <a:t>contact</a:t>
            </a:r>
            <a:r>
              <a:rPr sz="1600" spc="-135" dirty="0" smtClean="0">
                <a:latin typeface="Arial"/>
                <a:cs typeface="Arial"/>
              </a:rPr>
              <a:t> </a:t>
            </a:r>
            <a:r>
              <a:rPr sz="1600" spc="25" dirty="0" smtClean="0">
                <a:latin typeface="Arial"/>
                <a:cs typeface="Arial"/>
              </a:rPr>
              <a:t>Client</a:t>
            </a:r>
            <a:endParaRPr sz="1600" dirty="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96418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505"/>
            <a:ext cx="10692003" cy="7556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2009851" y="1758772"/>
            <a:ext cx="6371590" cy="4683760"/>
          </a:xfrm>
          <a:custGeom>
            <a:avLst/>
            <a:gdLst/>
            <a:ahLst/>
            <a:cxnLst/>
            <a:rect l="l" t="t" r="r" b="b"/>
            <a:pathLst>
              <a:path w="6371590" h="4683760">
                <a:moveTo>
                  <a:pt x="6371018" y="0"/>
                </a:moveTo>
                <a:lnTo>
                  <a:pt x="5853772" y="200494"/>
                </a:lnTo>
                <a:lnTo>
                  <a:pt x="5907036" y="273278"/>
                </a:lnTo>
                <a:lnTo>
                  <a:pt x="0" y="4597044"/>
                </a:lnTo>
                <a:lnTo>
                  <a:pt x="63093" y="4683264"/>
                </a:lnTo>
                <a:lnTo>
                  <a:pt x="5970143" y="359486"/>
                </a:lnTo>
                <a:lnTo>
                  <a:pt x="6081908" y="359486"/>
                </a:lnTo>
                <a:lnTo>
                  <a:pt x="6371018" y="0"/>
                </a:lnTo>
                <a:close/>
              </a:path>
              <a:path w="6371590" h="4683760">
                <a:moveTo>
                  <a:pt x="6081908" y="359486"/>
                </a:moveTo>
                <a:lnTo>
                  <a:pt x="5970143" y="359486"/>
                </a:lnTo>
                <a:lnTo>
                  <a:pt x="6023394" y="432244"/>
                </a:lnTo>
                <a:lnTo>
                  <a:pt x="6081908" y="359486"/>
                </a:lnTo>
                <a:close/>
              </a:path>
            </a:pathLst>
          </a:custGeom>
          <a:solidFill>
            <a:srgbClr val="979A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15007" y="1765820"/>
            <a:ext cx="6371043" cy="46832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60409" y="1839925"/>
            <a:ext cx="6224905" cy="4564380"/>
          </a:xfrm>
          <a:custGeom>
            <a:avLst/>
            <a:gdLst/>
            <a:ahLst/>
            <a:cxnLst/>
            <a:rect l="l" t="t" r="r" b="b"/>
            <a:pathLst>
              <a:path w="6224905" h="4564380">
                <a:moveTo>
                  <a:pt x="6224358" y="0"/>
                </a:moveTo>
                <a:lnTo>
                  <a:pt x="5859589" y="141389"/>
                </a:lnTo>
                <a:lnTo>
                  <a:pt x="5907049" y="206209"/>
                </a:lnTo>
                <a:lnTo>
                  <a:pt x="0" y="4529988"/>
                </a:lnTo>
                <a:lnTo>
                  <a:pt x="24726" y="4563770"/>
                </a:lnTo>
                <a:lnTo>
                  <a:pt x="5931776" y="239991"/>
                </a:lnTo>
                <a:lnTo>
                  <a:pt x="6031343" y="239991"/>
                </a:lnTo>
                <a:lnTo>
                  <a:pt x="6224358" y="0"/>
                </a:lnTo>
                <a:close/>
              </a:path>
              <a:path w="6224905" h="4564380">
                <a:moveTo>
                  <a:pt x="6031343" y="239991"/>
                </a:moveTo>
                <a:lnTo>
                  <a:pt x="5931776" y="239991"/>
                </a:lnTo>
                <a:lnTo>
                  <a:pt x="5979210" y="304812"/>
                </a:lnTo>
                <a:lnTo>
                  <a:pt x="6031343" y="239991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6944" y="6076264"/>
            <a:ext cx="110464" cy="442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71953" y="6051842"/>
            <a:ext cx="115506" cy="687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44942" y="5465254"/>
            <a:ext cx="1392466" cy="65530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1250" y="5982398"/>
            <a:ext cx="209791" cy="13816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62148" y="6219037"/>
            <a:ext cx="347179" cy="11995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32911" y="5579617"/>
            <a:ext cx="69456" cy="5337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92679" y="5383517"/>
            <a:ext cx="205689" cy="60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69908" y="5483085"/>
            <a:ext cx="759377" cy="85590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37408" y="6120561"/>
            <a:ext cx="32499" cy="2205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401061" y="5809043"/>
            <a:ext cx="256298" cy="31151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64535" y="5391429"/>
            <a:ext cx="328218" cy="40148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57360" y="5596623"/>
            <a:ext cx="635393" cy="605853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26778" y="5538317"/>
            <a:ext cx="115963" cy="10727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132264" y="5551678"/>
            <a:ext cx="88468" cy="24123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27325" y="5645594"/>
            <a:ext cx="583526" cy="474967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7408" y="5383339"/>
            <a:ext cx="295986" cy="8191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73629" y="5465254"/>
            <a:ext cx="163791" cy="3276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89580" y="5383403"/>
            <a:ext cx="113880" cy="1790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37421" y="5383352"/>
            <a:ext cx="491451" cy="15125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85173" y="6013132"/>
            <a:ext cx="54330" cy="33947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73629" y="5465254"/>
            <a:ext cx="594779" cy="517131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520035" y="5916257"/>
            <a:ext cx="90322" cy="73901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524213" y="5927255"/>
            <a:ext cx="87591" cy="9083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541066" y="5966307"/>
            <a:ext cx="77673" cy="7137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68408" y="5522760"/>
            <a:ext cx="107416" cy="17988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9504" y="5702643"/>
            <a:ext cx="458393" cy="33553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18739" y="5650750"/>
            <a:ext cx="495058" cy="38784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10357" y="5519877"/>
            <a:ext cx="495998" cy="39637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10154" y="5553214"/>
            <a:ext cx="502615" cy="37404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10154" y="5559361"/>
            <a:ext cx="516623" cy="40694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11805" y="5590692"/>
            <a:ext cx="513156" cy="42244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591574" y="5501271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70"/>
                </a:moveTo>
                <a:lnTo>
                  <a:pt x="33549" y="609651"/>
                </a:lnTo>
                <a:lnTo>
                  <a:pt x="70327" y="636310"/>
                </a:lnTo>
                <a:lnTo>
                  <a:pt x="110019" y="658829"/>
                </a:lnTo>
                <a:lnTo>
                  <a:pt x="152309" y="676895"/>
                </a:lnTo>
                <a:lnTo>
                  <a:pt x="196882" y="690190"/>
                </a:lnTo>
                <a:lnTo>
                  <a:pt x="243423" y="698398"/>
                </a:lnTo>
                <a:lnTo>
                  <a:pt x="291617" y="701205"/>
                </a:lnTo>
                <a:lnTo>
                  <a:pt x="339384" y="698449"/>
                </a:lnTo>
                <a:lnTo>
                  <a:pt x="347021" y="697115"/>
                </a:lnTo>
                <a:lnTo>
                  <a:pt x="287527" y="697115"/>
                </a:lnTo>
                <a:lnTo>
                  <a:pt x="232453" y="693443"/>
                </a:lnTo>
                <a:lnTo>
                  <a:pt x="179610" y="682742"/>
                </a:lnTo>
                <a:lnTo>
                  <a:pt x="129471" y="665489"/>
                </a:lnTo>
                <a:lnTo>
                  <a:pt x="82508" y="642159"/>
                </a:lnTo>
                <a:lnTo>
                  <a:pt x="39193" y="613228"/>
                </a:lnTo>
                <a:lnTo>
                  <a:pt x="0" y="579170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4" y="39201"/>
                </a:lnTo>
                <a:lnTo>
                  <a:pt x="642145" y="82526"/>
                </a:lnTo>
                <a:lnTo>
                  <a:pt x="665468" y="129497"/>
                </a:lnTo>
                <a:lnTo>
                  <a:pt x="682718" y="179640"/>
                </a:lnTo>
                <a:lnTo>
                  <a:pt x="693417" y="232479"/>
                </a:lnTo>
                <a:lnTo>
                  <a:pt x="697090" y="287540"/>
                </a:lnTo>
                <a:lnTo>
                  <a:pt x="694334" y="335307"/>
                </a:lnTo>
                <a:lnTo>
                  <a:pt x="686273" y="381455"/>
                </a:lnTo>
                <a:lnTo>
                  <a:pt x="673212" y="425677"/>
                </a:lnTo>
                <a:lnTo>
                  <a:pt x="655460" y="467665"/>
                </a:lnTo>
                <a:lnTo>
                  <a:pt x="633324" y="507113"/>
                </a:lnTo>
                <a:lnTo>
                  <a:pt x="607111" y="543713"/>
                </a:lnTo>
                <a:lnTo>
                  <a:pt x="577129" y="577157"/>
                </a:lnTo>
                <a:lnTo>
                  <a:pt x="543684" y="607139"/>
                </a:lnTo>
                <a:lnTo>
                  <a:pt x="507085" y="633352"/>
                </a:lnTo>
                <a:lnTo>
                  <a:pt x="467639" y="655487"/>
                </a:lnTo>
                <a:lnTo>
                  <a:pt x="425653" y="673239"/>
                </a:lnTo>
                <a:lnTo>
                  <a:pt x="381434" y="686299"/>
                </a:lnTo>
                <a:lnTo>
                  <a:pt x="335290" y="694360"/>
                </a:lnTo>
                <a:lnTo>
                  <a:pt x="287527" y="697115"/>
                </a:lnTo>
                <a:lnTo>
                  <a:pt x="347021" y="697115"/>
                </a:lnTo>
                <a:lnTo>
                  <a:pt x="385531" y="690388"/>
                </a:lnTo>
                <a:lnTo>
                  <a:pt x="429752" y="677328"/>
                </a:lnTo>
                <a:lnTo>
                  <a:pt x="471740" y="659577"/>
                </a:lnTo>
                <a:lnTo>
                  <a:pt x="511186" y="637441"/>
                </a:lnTo>
                <a:lnTo>
                  <a:pt x="547785" y="611229"/>
                </a:lnTo>
                <a:lnTo>
                  <a:pt x="581228" y="581247"/>
                </a:lnTo>
                <a:lnTo>
                  <a:pt x="611208" y="547802"/>
                </a:lnTo>
                <a:lnTo>
                  <a:pt x="637420" y="511203"/>
                </a:lnTo>
                <a:lnTo>
                  <a:pt x="659554" y="471755"/>
                </a:lnTo>
                <a:lnTo>
                  <a:pt x="677304" y="429766"/>
                </a:lnTo>
                <a:lnTo>
                  <a:pt x="690363" y="385545"/>
                </a:lnTo>
                <a:lnTo>
                  <a:pt x="698424" y="339397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73629" y="5383339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80" h="703579">
                <a:moveTo>
                  <a:pt x="409562" y="0"/>
                </a:moveTo>
                <a:lnTo>
                  <a:pt x="361800" y="2755"/>
                </a:lnTo>
                <a:lnTo>
                  <a:pt x="315655" y="10817"/>
                </a:lnTo>
                <a:lnTo>
                  <a:pt x="271436" y="23877"/>
                </a:lnTo>
                <a:lnTo>
                  <a:pt x="229450" y="41629"/>
                </a:lnTo>
                <a:lnTo>
                  <a:pt x="190004" y="63765"/>
                </a:lnTo>
                <a:lnTo>
                  <a:pt x="153405" y="89978"/>
                </a:lnTo>
                <a:lnTo>
                  <a:pt x="119961" y="119961"/>
                </a:lnTo>
                <a:lnTo>
                  <a:pt x="89978" y="153405"/>
                </a:lnTo>
                <a:lnTo>
                  <a:pt x="63765" y="190004"/>
                </a:lnTo>
                <a:lnTo>
                  <a:pt x="41629" y="229450"/>
                </a:lnTo>
                <a:lnTo>
                  <a:pt x="23877" y="271436"/>
                </a:lnTo>
                <a:lnTo>
                  <a:pt x="10817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7"/>
                </a:lnTo>
                <a:lnTo>
                  <a:pt x="11211" y="505142"/>
                </a:lnTo>
                <a:lnTo>
                  <a:pt x="24739" y="550073"/>
                </a:lnTo>
                <a:lnTo>
                  <a:pt x="43116" y="592669"/>
                </a:lnTo>
                <a:lnTo>
                  <a:pt x="66016" y="632606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10" y="664165"/>
                </a:lnTo>
                <a:lnTo>
                  <a:pt x="62178" y="621096"/>
                </a:lnTo>
                <a:lnTo>
                  <a:pt x="39258" y="574462"/>
                </a:lnTo>
                <a:lnTo>
                  <a:pt x="22314" y="524723"/>
                </a:lnTo>
                <a:lnTo>
                  <a:pt x="11809" y="472338"/>
                </a:lnTo>
                <a:lnTo>
                  <a:pt x="8204" y="417766"/>
                </a:lnTo>
                <a:lnTo>
                  <a:pt x="10959" y="370002"/>
                </a:lnTo>
                <a:lnTo>
                  <a:pt x="19020" y="323856"/>
                </a:lnTo>
                <a:lnTo>
                  <a:pt x="32079" y="279636"/>
                </a:lnTo>
                <a:lnTo>
                  <a:pt x="49829" y="237649"/>
                </a:lnTo>
                <a:lnTo>
                  <a:pt x="71964" y="198202"/>
                </a:lnTo>
                <a:lnTo>
                  <a:pt x="98175" y="161604"/>
                </a:lnTo>
                <a:lnTo>
                  <a:pt x="128157" y="128160"/>
                </a:lnTo>
                <a:lnTo>
                  <a:pt x="161601" y="98178"/>
                </a:lnTo>
                <a:lnTo>
                  <a:pt x="198200" y="71966"/>
                </a:lnTo>
                <a:lnTo>
                  <a:pt x="237648" y="49831"/>
                </a:lnTo>
                <a:lnTo>
                  <a:pt x="279637" y="32080"/>
                </a:lnTo>
                <a:lnTo>
                  <a:pt x="323860" y="19020"/>
                </a:lnTo>
                <a:lnTo>
                  <a:pt x="370009" y="10959"/>
                </a:lnTo>
                <a:lnTo>
                  <a:pt x="417779" y="8204"/>
                </a:lnTo>
                <a:lnTo>
                  <a:pt x="488211" y="8204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80" h="703579">
                <a:moveTo>
                  <a:pt x="488211" y="8204"/>
                </a:moveTo>
                <a:lnTo>
                  <a:pt x="417779" y="8204"/>
                </a:lnTo>
                <a:lnTo>
                  <a:pt x="472332" y="11809"/>
                </a:lnTo>
                <a:lnTo>
                  <a:pt x="524710" y="22315"/>
                </a:lnTo>
                <a:lnTo>
                  <a:pt x="574451" y="39262"/>
                </a:lnTo>
                <a:lnTo>
                  <a:pt x="621092" y="62185"/>
                </a:lnTo>
                <a:lnTo>
                  <a:pt x="664170" y="90624"/>
                </a:lnTo>
                <a:lnTo>
                  <a:pt x="703224" y="124117"/>
                </a:lnTo>
                <a:lnTo>
                  <a:pt x="669568" y="93140"/>
                </a:lnTo>
                <a:lnTo>
                  <a:pt x="632607" y="66037"/>
                </a:lnTo>
                <a:lnTo>
                  <a:pt x="592664" y="43131"/>
                </a:lnTo>
                <a:lnTo>
                  <a:pt x="550064" y="24749"/>
                </a:lnTo>
                <a:lnTo>
                  <a:pt x="505131" y="11216"/>
                </a:lnTo>
                <a:lnTo>
                  <a:pt x="488211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16987" y="5526684"/>
            <a:ext cx="532434" cy="53243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93035" y="5602757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212"/>
                </a:moveTo>
                <a:lnTo>
                  <a:pt x="39657" y="409582"/>
                </a:lnTo>
                <a:lnTo>
                  <a:pt x="85310" y="434817"/>
                </a:lnTo>
                <a:lnTo>
                  <a:pt x="135847" y="450787"/>
                </a:lnTo>
                <a:lnTo>
                  <a:pt x="190157" y="456361"/>
                </a:lnTo>
                <a:lnTo>
                  <a:pt x="235501" y="452285"/>
                </a:lnTo>
                <a:lnTo>
                  <a:pt x="186067" y="452285"/>
                </a:lnTo>
                <a:lnTo>
                  <a:pt x="133227" y="447010"/>
                </a:lnTo>
                <a:lnTo>
                  <a:pt x="83918" y="431879"/>
                </a:lnTo>
                <a:lnTo>
                  <a:pt x="39167" y="407933"/>
                </a:lnTo>
                <a:lnTo>
                  <a:pt x="0" y="376212"/>
                </a:lnTo>
                <a:close/>
              </a:path>
              <a:path w="456564" h="456564">
                <a:moveTo>
                  <a:pt x="376224" y="0"/>
                </a:moveTo>
                <a:lnTo>
                  <a:pt x="407938" y="39166"/>
                </a:lnTo>
                <a:lnTo>
                  <a:pt x="431880" y="83916"/>
                </a:lnTo>
                <a:lnTo>
                  <a:pt x="447010" y="133222"/>
                </a:lnTo>
                <a:lnTo>
                  <a:pt x="452285" y="186055"/>
                </a:lnTo>
                <a:lnTo>
                  <a:pt x="447987" y="233848"/>
                </a:lnTo>
                <a:lnTo>
                  <a:pt x="435600" y="278856"/>
                </a:lnTo>
                <a:lnTo>
                  <a:pt x="415882" y="320321"/>
                </a:lnTo>
                <a:lnTo>
                  <a:pt x="389590" y="357486"/>
                </a:lnTo>
                <a:lnTo>
                  <a:pt x="357483" y="389593"/>
                </a:lnTo>
                <a:lnTo>
                  <a:pt x="320319" y="415884"/>
                </a:lnTo>
                <a:lnTo>
                  <a:pt x="278857" y="435601"/>
                </a:lnTo>
                <a:lnTo>
                  <a:pt x="233853" y="447988"/>
                </a:lnTo>
                <a:lnTo>
                  <a:pt x="186067" y="452285"/>
                </a:lnTo>
                <a:lnTo>
                  <a:pt x="235501" y="452285"/>
                </a:lnTo>
                <a:lnTo>
                  <a:pt x="282948" y="439681"/>
                </a:lnTo>
                <a:lnTo>
                  <a:pt x="324412" y="419967"/>
                </a:lnTo>
                <a:lnTo>
                  <a:pt x="361578" y="393679"/>
                </a:lnTo>
                <a:lnTo>
                  <a:pt x="393687" y="361576"/>
                </a:lnTo>
                <a:lnTo>
                  <a:pt x="419981" y="324413"/>
                </a:lnTo>
                <a:lnTo>
                  <a:pt x="439701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9"/>
                </a:lnTo>
                <a:lnTo>
                  <a:pt x="434836" y="85309"/>
                </a:lnTo>
                <a:lnTo>
                  <a:pt x="409597" y="39650"/>
                </a:lnTo>
                <a:lnTo>
                  <a:pt x="376224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16987" y="5526684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69" h="458470">
                <a:moveTo>
                  <a:pt x="266204" y="0"/>
                </a:moveTo>
                <a:lnTo>
                  <a:pt x="218415" y="4297"/>
                </a:lnTo>
                <a:lnTo>
                  <a:pt x="173411" y="16684"/>
                </a:lnTo>
                <a:lnTo>
                  <a:pt x="131950" y="36402"/>
                </a:lnTo>
                <a:lnTo>
                  <a:pt x="94788" y="62694"/>
                </a:lnTo>
                <a:lnTo>
                  <a:pt x="62685" y="94801"/>
                </a:lnTo>
                <a:lnTo>
                  <a:pt x="36396" y="131965"/>
                </a:lnTo>
                <a:lnTo>
                  <a:pt x="16681" y="173427"/>
                </a:lnTo>
                <a:lnTo>
                  <a:pt x="4296" y="218431"/>
                </a:lnTo>
                <a:lnTo>
                  <a:pt x="0" y="266217"/>
                </a:lnTo>
                <a:lnTo>
                  <a:pt x="5730" y="321271"/>
                </a:lnTo>
                <a:lnTo>
                  <a:pt x="22134" y="372424"/>
                </a:lnTo>
                <a:lnTo>
                  <a:pt x="48032" y="418515"/>
                </a:lnTo>
                <a:lnTo>
                  <a:pt x="82245" y="458381"/>
                </a:lnTo>
                <a:lnTo>
                  <a:pt x="51344" y="419487"/>
                </a:lnTo>
                <a:lnTo>
                  <a:pt x="28027" y="375207"/>
                </a:lnTo>
                <a:lnTo>
                  <a:pt x="13299" y="326523"/>
                </a:lnTo>
                <a:lnTo>
                  <a:pt x="8166" y="274421"/>
                </a:lnTo>
                <a:lnTo>
                  <a:pt x="12463" y="226628"/>
                </a:lnTo>
                <a:lnTo>
                  <a:pt x="24849" y="181620"/>
                </a:lnTo>
                <a:lnTo>
                  <a:pt x="44567" y="140154"/>
                </a:lnTo>
                <a:lnTo>
                  <a:pt x="70859" y="102989"/>
                </a:lnTo>
                <a:lnTo>
                  <a:pt x="102968" y="70883"/>
                </a:lnTo>
                <a:lnTo>
                  <a:pt x="140136" y="44592"/>
                </a:lnTo>
                <a:lnTo>
                  <a:pt x="181606" y="24874"/>
                </a:lnTo>
                <a:lnTo>
                  <a:pt x="226620" y="12488"/>
                </a:lnTo>
                <a:lnTo>
                  <a:pt x="274421" y="8191"/>
                </a:lnTo>
                <a:lnTo>
                  <a:pt x="328911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69" h="458470">
                <a:moveTo>
                  <a:pt x="328911" y="8191"/>
                </a:moveTo>
                <a:lnTo>
                  <a:pt x="274421" y="8191"/>
                </a:lnTo>
                <a:lnTo>
                  <a:pt x="326501" y="13320"/>
                </a:lnTo>
                <a:lnTo>
                  <a:pt x="375177" y="28043"/>
                </a:lnTo>
                <a:lnTo>
                  <a:pt x="419461" y="51359"/>
                </a:lnTo>
                <a:lnTo>
                  <a:pt x="458368" y="82270"/>
                </a:lnTo>
                <a:lnTo>
                  <a:pt x="418500" y="48054"/>
                </a:lnTo>
                <a:lnTo>
                  <a:pt x="372406" y="22147"/>
                </a:lnTo>
                <a:lnTo>
                  <a:pt x="32891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14990" y="3276130"/>
            <a:ext cx="1392478" cy="655294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22011" y="3804119"/>
            <a:ext cx="178320" cy="127304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6819" y="3811739"/>
            <a:ext cx="229374" cy="11968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036360" y="3747680"/>
            <a:ext cx="362915" cy="39954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202946" y="3390481"/>
            <a:ext cx="76441" cy="6021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91823" y="3196259"/>
            <a:ext cx="1007516" cy="953604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27408" y="3418420"/>
            <a:ext cx="635393" cy="594918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7651" y="3350488"/>
            <a:ext cx="28168" cy="24028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096812" y="3353904"/>
            <a:ext cx="121742" cy="11376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54293" y="3368243"/>
            <a:ext cx="347992" cy="56318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601271" y="3467671"/>
            <a:ext cx="579615" cy="46375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00357" y="3811727"/>
            <a:ext cx="131914" cy="58521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94946" y="3596792"/>
            <a:ext cx="433641" cy="252679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607468" y="3194215"/>
            <a:ext cx="491439" cy="15126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443677" y="3276130"/>
            <a:ext cx="594779" cy="527964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95962" y="3742448"/>
            <a:ext cx="84442" cy="69278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500357" y="3753129"/>
            <a:ext cx="94589" cy="964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8456" y="3333635"/>
            <a:ext cx="112814" cy="20112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80202" y="3330740"/>
            <a:ext cx="505117" cy="51681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580202" y="3372713"/>
            <a:ext cx="511263" cy="380415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580405" y="3379050"/>
            <a:ext cx="516407" cy="470420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583364" y="3418471"/>
            <a:ext cx="509244" cy="418515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561622" y="3312147"/>
            <a:ext cx="701675" cy="701675"/>
          </a:xfrm>
          <a:custGeom>
            <a:avLst/>
            <a:gdLst/>
            <a:ahLst/>
            <a:cxnLst/>
            <a:rect l="l" t="t" r="r" b="b"/>
            <a:pathLst>
              <a:path w="701675" h="701675">
                <a:moveTo>
                  <a:pt x="0" y="579158"/>
                </a:moveTo>
                <a:lnTo>
                  <a:pt x="33549" y="609635"/>
                </a:lnTo>
                <a:lnTo>
                  <a:pt x="70329" y="636291"/>
                </a:lnTo>
                <a:lnTo>
                  <a:pt x="110023" y="658811"/>
                </a:lnTo>
                <a:lnTo>
                  <a:pt x="152314" y="676878"/>
                </a:lnTo>
                <a:lnTo>
                  <a:pt x="196888" y="690175"/>
                </a:lnTo>
                <a:lnTo>
                  <a:pt x="243427" y="698385"/>
                </a:lnTo>
                <a:lnTo>
                  <a:pt x="291617" y="701192"/>
                </a:lnTo>
                <a:lnTo>
                  <a:pt x="339384" y="698437"/>
                </a:lnTo>
                <a:lnTo>
                  <a:pt x="347022" y="697103"/>
                </a:lnTo>
                <a:lnTo>
                  <a:pt x="287528" y="697103"/>
                </a:lnTo>
                <a:lnTo>
                  <a:pt x="232457" y="693431"/>
                </a:lnTo>
                <a:lnTo>
                  <a:pt x="179613" y="682732"/>
                </a:lnTo>
                <a:lnTo>
                  <a:pt x="129471" y="665481"/>
                </a:lnTo>
                <a:lnTo>
                  <a:pt x="82505" y="642152"/>
                </a:lnTo>
                <a:lnTo>
                  <a:pt x="39190" y="613219"/>
                </a:lnTo>
                <a:lnTo>
                  <a:pt x="0" y="579158"/>
                </a:lnTo>
                <a:close/>
              </a:path>
              <a:path w="701675" h="701675">
                <a:moveTo>
                  <a:pt x="579183" y="0"/>
                </a:moveTo>
                <a:lnTo>
                  <a:pt x="613225" y="39200"/>
                </a:lnTo>
                <a:lnTo>
                  <a:pt x="642148" y="82522"/>
                </a:lnTo>
                <a:lnTo>
                  <a:pt x="665475" y="129490"/>
                </a:lnTo>
                <a:lnTo>
                  <a:pt x="682728" y="179630"/>
                </a:lnTo>
                <a:lnTo>
                  <a:pt x="693429" y="232467"/>
                </a:lnTo>
                <a:lnTo>
                  <a:pt x="697103" y="287528"/>
                </a:lnTo>
                <a:lnTo>
                  <a:pt x="694347" y="335292"/>
                </a:lnTo>
                <a:lnTo>
                  <a:pt x="686285" y="381439"/>
                </a:lnTo>
                <a:lnTo>
                  <a:pt x="673223" y="425659"/>
                </a:lnTo>
                <a:lnTo>
                  <a:pt x="655470" y="467647"/>
                </a:lnTo>
                <a:lnTo>
                  <a:pt x="633333" y="507095"/>
                </a:lnTo>
                <a:lnTo>
                  <a:pt x="607119" y="543695"/>
                </a:lnTo>
                <a:lnTo>
                  <a:pt x="577135" y="577140"/>
                </a:lnTo>
                <a:lnTo>
                  <a:pt x="543689" y="607123"/>
                </a:lnTo>
                <a:lnTo>
                  <a:pt x="507089" y="633336"/>
                </a:lnTo>
                <a:lnTo>
                  <a:pt x="467642" y="655472"/>
                </a:lnTo>
                <a:lnTo>
                  <a:pt x="425654" y="673225"/>
                </a:lnTo>
                <a:lnTo>
                  <a:pt x="381435" y="686285"/>
                </a:lnTo>
                <a:lnTo>
                  <a:pt x="335290" y="694347"/>
                </a:lnTo>
                <a:lnTo>
                  <a:pt x="287528" y="697103"/>
                </a:lnTo>
                <a:lnTo>
                  <a:pt x="347022" y="697103"/>
                </a:lnTo>
                <a:lnTo>
                  <a:pt x="385531" y="690376"/>
                </a:lnTo>
                <a:lnTo>
                  <a:pt x="429752" y="677317"/>
                </a:lnTo>
                <a:lnTo>
                  <a:pt x="471740" y="659567"/>
                </a:lnTo>
                <a:lnTo>
                  <a:pt x="511186" y="637432"/>
                </a:lnTo>
                <a:lnTo>
                  <a:pt x="547785" y="611221"/>
                </a:lnTo>
                <a:lnTo>
                  <a:pt x="581228" y="581240"/>
                </a:lnTo>
                <a:lnTo>
                  <a:pt x="611208" y="547797"/>
                </a:lnTo>
                <a:lnTo>
                  <a:pt x="637420" y="511199"/>
                </a:lnTo>
                <a:lnTo>
                  <a:pt x="659554" y="471752"/>
                </a:lnTo>
                <a:lnTo>
                  <a:pt x="677304" y="429765"/>
                </a:lnTo>
                <a:lnTo>
                  <a:pt x="690363" y="385544"/>
                </a:lnTo>
                <a:lnTo>
                  <a:pt x="698424" y="339396"/>
                </a:lnTo>
                <a:lnTo>
                  <a:pt x="701179" y="291630"/>
                </a:lnTo>
                <a:lnTo>
                  <a:pt x="698373" y="243436"/>
                </a:lnTo>
                <a:lnTo>
                  <a:pt x="690165" y="196894"/>
                </a:lnTo>
                <a:lnTo>
                  <a:pt x="676872" y="152321"/>
                </a:lnTo>
                <a:lnTo>
                  <a:pt x="658811" y="110029"/>
                </a:lnTo>
                <a:lnTo>
                  <a:pt x="636298" y="70335"/>
                </a:lnTo>
                <a:lnTo>
                  <a:pt x="609650" y="33554"/>
                </a:lnTo>
                <a:lnTo>
                  <a:pt x="579183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443677" y="3194215"/>
            <a:ext cx="703580" cy="703580"/>
          </a:xfrm>
          <a:custGeom>
            <a:avLst/>
            <a:gdLst/>
            <a:ahLst/>
            <a:cxnLst/>
            <a:rect l="l" t="t" r="r" b="b"/>
            <a:pathLst>
              <a:path w="703579" h="703579">
                <a:moveTo>
                  <a:pt x="409562" y="0"/>
                </a:moveTo>
                <a:lnTo>
                  <a:pt x="361797" y="2755"/>
                </a:lnTo>
                <a:lnTo>
                  <a:pt x="315651" y="10817"/>
                </a:lnTo>
                <a:lnTo>
                  <a:pt x="271431" y="23877"/>
                </a:lnTo>
                <a:lnTo>
                  <a:pt x="229445" y="41629"/>
                </a:lnTo>
                <a:lnTo>
                  <a:pt x="189998" y="63765"/>
                </a:lnTo>
                <a:lnTo>
                  <a:pt x="153400" y="89978"/>
                </a:lnTo>
                <a:lnTo>
                  <a:pt x="119956" y="119961"/>
                </a:lnTo>
                <a:lnTo>
                  <a:pt x="89974" y="153405"/>
                </a:lnTo>
                <a:lnTo>
                  <a:pt x="63762" y="190004"/>
                </a:lnTo>
                <a:lnTo>
                  <a:pt x="41627" y="229450"/>
                </a:lnTo>
                <a:lnTo>
                  <a:pt x="23876" y="271436"/>
                </a:lnTo>
                <a:lnTo>
                  <a:pt x="10816" y="315655"/>
                </a:lnTo>
                <a:lnTo>
                  <a:pt x="2755" y="361800"/>
                </a:lnTo>
                <a:lnTo>
                  <a:pt x="0" y="409562"/>
                </a:lnTo>
                <a:lnTo>
                  <a:pt x="2857" y="458193"/>
                </a:lnTo>
                <a:lnTo>
                  <a:pt x="11211" y="505136"/>
                </a:lnTo>
                <a:lnTo>
                  <a:pt x="24739" y="550068"/>
                </a:lnTo>
                <a:lnTo>
                  <a:pt x="43116" y="592665"/>
                </a:lnTo>
                <a:lnTo>
                  <a:pt x="66016" y="632604"/>
                </a:lnTo>
                <a:lnTo>
                  <a:pt x="93116" y="669561"/>
                </a:lnTo>
                <a:lnTo>
                  <a:pt x="124091" y="703211"/>
                </a:lnTo>
                <a:lnTo>
                  <a:pt x="90609" y="664165"/>
                </a:lnTo>
                <a:lnTo>
                  <a:pt x="62174" y="621093"/>
                </a:lnTo>
                <a:lnTo>
                  <a:pt x="39252" y="574457"/>
                </a:lnTo>
                <a:lnTo>
                  <a:pt x="22305" y="524717"/>
                </a:lnTo>
                <a:lnTo>
                  <a:pt x="11797" y="472333"/>
                </a:lnTo>
                <a:lnTo>
                  <a:pt x="8191" y="417766"/>
                </a:lnTo>
                <a:lnTo>
                  <a:pt x="10946" y="370001"/>
                </a:lnTo>
                <a:lnTo>
                  <a:pt x="19008" y="323855"/>
                </a:lnTo>
                <a:lnTo>
                  <a:pt x="32068" y="279634"/>
                </a:lnTo>
                <a:lnTo>
                  <a:pt x="49819" y="237646"/>
                </a:lnTo>
                <a:lnTo>
                  <a:pt x="71954" y="198199"/>
                </a:lnTo>
                <a:lnTo>
                  <a:pt x="98167" y="161599"/>
                </a:lnTo>
                <a:lnTo>
                  <a:pt x="128149" y="128154"/>
                </a:lnTo>
                <a:lnTo>
                  <a:pt x="161593" y="98171"/>
                </a:lnTo>
                <a:lnTo>
                  <a:pt x="198193" y="71957"/>
                </a:lnTo>
                <a:lnTo>
                  <a:pt x="237641" y="49821"/>
                </a:lnTo>
                <a:lnTo>
                  <a:pt x="279629" y="32069"/>
                </a:lnTo>
                <a:lnTo>
                  <a:pt x="323851" y="19008"/>
                </a:lnTo>
                <a:lnTo>
                  <a:pt x="369999" y="10947"/>
                </a:lnTo>
                <a:lnTo>
                  <a:pt x="417766" y="8191"/>
                </a:lnTo>
                <a:lnTo>
                  <a:pt x="488141" y="8191"/>
                </a:lnTo>
                <a:lnTo>
                  <a:pt x="458189" y="2858"/>
                </a:lnTo>
                <a:lnTo>
                  <a:pt x="409562" y="0"/>
                </a:lnTo>
                <a:close/>
              </a:path>
              <a:path w="703579" h="703579">
                <a:moveTo>
                  <a:pt x="488141" y="8191"/>
                </a:moveTo>
                <a:lnTo>
                  <a:pt x="417766" y="8191"/>
                </a:lnTo>
                <a:lnTo>
                  <a:pt x="472328" y="11797"/>
                </a:lnTo>
                <a:lnTo>
                  <a:pt x="524709" y="22305"/>
                </a:lnTo>
                <a:lnTo>
                  <a:pt x="574449" y="39254"/>
                </a:lnTo>
                <a:lnTo>
                  <a:pt x="621088" y="62178"/>
                </a:lnTo>
                <a:lnTo>
                  <a:pt x="664167" y="90616"/>
                </a:lnTo>
                <a:lnTo>
                  <a:pt x="703224" y="124104"/>
                </a:lnTo>
                <a:lnTo>
                  <a:pt x="669568" y="93132"/>
                </a:lnTo>
                <a:lnTo>
                  <a:pt x="632607" y="66032"/>
                </a:lnTo>
                <a:lnTo>
                  <a:pt x="592664" y="43129"/>
                </a:lnTo>
                <a:lnTo>
                  <a:pt x="550064" y="24748"/>
                </a:lnTo>
                <a:lnTo>
                  <a:pt x="505131" y="11216"/>
                </a:lnTo>
                <a:lnTo>
                  <a:pt x="488141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587034" y="3337559"/>
            <a:ext cx="532434" cy="53243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3082" y="3413633"/>
            <a:ext cx="456565" cy="456565"/>
          </a:xfrm>
          <a:custGeom>
            <a:avLst/>
            <a:gdLst/>
            <a:ahLst/>
            <a:cxnLst/>
            <a:rect l="l" t="t" r="r" b="b"/>
            <a:pathLst>
              <a:path w="456564" h="456564">
                <a:moveTo>
                  <a:pt x="0" y="376199"/>
                </a:moveTo>
                <a:lnTo>
                  <a:pt x="39659" y="409572"/>
                </a:lnTo>
                <a:lnTo>
                  <a:pt x="85315" y="434811"/>
                </a:lnTo>
                <a:lnTo>
                  <a:pt x="135852" y="450785"/>
                </a:lnTo>
                <a:lnTo>
                  <a:pt x="190157" y="456361"/>
                </a:lnTo>
                <a:lnTo>
                  <a:pt x="235646" y="452272"/>
                </a:lnTo>
                <a:lnTo>
                  <a:pt x="186067" y="452272"/>
                </a:lnTo>
                <a:lnTo>
                  <a:pt x="133222" y="446997"/>
                </a:lnTo>
                <a:lnTo>
                  <a:pt x="83913" y="431866"/>
                </a:lnTo>
                <a:lnTo>
                  <a:pt x="39165" y="407920"/>
                </a:lnTo>
                <a:lnTo>
                  <a:pt x="0" y="376199"/>
                </a:lnTo>
                <a:close/>
              </a:path>
              <a:path w="456564" h="456564">
                <a:moveTo>
                  <a:pt x="376212" y="0"/>
                </a:moveTo>
                <a:lnTo>
                  <a:pt x="407933" y="39159"/>
                </a:lnTo>
                <a:lnTo>
                  <a:pt x="431879" y="83905"/>
                </a:lnTo>
                <a:lnTo>
                  <a:pt x="447010" y="133209"/>
                </a:lnTo>
                <a:lnTo>
                  <a:pt x="452285" y="186042"/>
                </a:lnTo>
                <a:lnTo>
                  <a:pt x="447987" y="233838"/>
                </a:lnTo>
                <a:lnTo>
                  <a:pt x="435599" y="278848"/>
                </a:lnTo>
                <a:lnTo>
                  <a:pt x="415879" y="320314"/>
                </a:lnTo>
                <a:lnTo>
                  <a:pt x="389586" y="357479"/>
                </a:lnTo>
                <a:lnTo>
                  <a:pt x="357478" y="389585"/>
                </a:lnTo>
                <a:lnTo>
                  <a:pt x="320314" y="415874"/>
                </a:lnTo>
                <a:lnTo>
                  <a:pt x="278852" y="435590"/>
                </a:lnTo>
                <a:lnTo>
                  <a:pt x="233850" y="447975"/>
                </a:lnTo>
                <a:lnTo>
                  <a:pt x="186067" y="452272"/>
                </a:lnTo>
                <a:lnTo>
                  <a:pt x="235646" y="452272"/>
                </a:lnTo>
                <a:lnTo>
                  <a:pt x="282953" y="439681"/>
                </a:lnTo>
                <a:lnTo>
                  <a:pt x="324418" y="419967"/>
                </a:lnTo>
                <a:lnTo>
                  <a:pt x="361583" y="393679"/>
                </a:lnTo>
                <a:lnTo>
                  <a:pt x="393691" y="361576"/>
                </a:lnTo>
                <a:lnTo>
                  <a:pt x="419983" y="324413"/>
                </a:lnTo>
                <a:lnTo>
                  <a:pt x="439702" y="282949"/>
                </a:lnTo>
                <a:lnTo>
                  <a:pt x="452089" y="237940"/>
                </a:lnTo>
                <a:lnTo>
                  <a:pt x="456387" y="190144"/>
                </a:lnTo>
                <a:lnTo>
                  <a:pt x="450810" y="135843"/>
                </a:lnTo>
                <a:lnTo>
                  <a:pt x="434835" y="85304"/>
                </a:lnTo>
                <a:lnTo>
                  <a:pt x="409592" y="39648"/>
                </a:lnTo>
                <a:lnTo>
                  <a:pt x="376212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87034" y="3337559"/>
            <a:ext cx="458470" cy="458470"/>
          </a:xfrm>
          <a:custGeom>
            <a:avLst/>
            <a:gdLst/>
            <a:ahLst/>
            <a:cxnLst/>
            <a:rect l="l" t="t" r="r" b="b"/>
            <a:pathLst>
              <a:path w="458470" h="458470">
                <a:moveTo>
                  <a:pt x="266204" y="0"/>
                </a:moveTo>
                <a:lnTo>
                  <a:pt x="218415" y="4297"/>
                </a:lnTo>
                <a:lnTo>
                  <a:pt x="173411" y="16683"/>
                </a:lnTo>
                <a:lnTo>
                  <a:pt x="131950" y="36400"/>
                </a:lnTo>
                <a:lnTo>
                  <a:pt x="94788" y="62690"/>
                </a:lnTo>
                <a:lnTo>
                  <a:pt x="62685" y="94796"/>
                </a:lnTo>
                <a:lnTo>
                  <a:pt x="36396" y="131959"/>
                </a:lnTo>
                <a:lnTo>
                  <a:pt x="16681" y="173422"/>
                </a:lnTo>
                <a:lnTo>
                  <a:pt x="4296" y="218428"/>
                </a:lnTo>
                <a:lnTo>
                  <a:pt x="0" y="266217"/>
                </a:lnTo>
                <a:lnTo>
                  <a:pt x="5728" y="321263"/>
                </a:lnTo>
                <a:lnTo>
                  <a:pt x="22129" y="372414"/>
                </a:lnTo>
                <a:lnTo>
                  <a:pt x="48027" y="418507"/>
                </a:lnTo>
                <a:lnTo>
                  <a:pt x="82245" y="458381"/>
                </a:lnTo>
                <a:lnTo>
                  <a:pt x="51346" y="419482"/>
                </a:lnTo>
                <a:lnTo>
                  <a:pt x="28033" y="375202"/>
                </a:lnTo>
                <a:lnTo>
                  <a:pt x="13309" y="326521"/>
                </a:lnTo>
                <a:lnTo>
                  <a:pt x="8178" y="274421"/>
                </a:lnTo>
                <a:lnTo>
                  <a:pt x="12475" y="226628"/>
                </a:lnTo>
                <a:lnTo>
                  <a:pt x="24860" y="181620"/>
                </a:lnTo>
                <a:lnTo>
                  <a:pt x="44576" y="140154"/>
                </a:lnTo>
                <a:lnTo>
                  <a:pt x="70866" y="102989"/>
                </a:lnTo>
                <a:lnTo>
                  <a:pt x="102971" y="70883"/>
                </a:lnTo>
                <a:lnTo>
                  <a:pt x="140136" y="44592"/>
                </a:lnTo>
                <a:lnTo>
                  <a:pt x="181602" y="24874"/>
                </a:lnTo>
                <a:lnTo>
                  <a:pt x="226612" y="12488"/>
                </a:lnTo>
                <a:lnTo>
                  <a:pt x="274408" y="8191"/>
                </a:lnTo>
                <a:lnTo>
                  <a:pt x="328912" y="8191"/>
                </a:lnTo>
                <a:lnTo>
                  <a:pt x="321253" y="5734"/>
                </a:lnTo>
                <a:lnTo>
                  <a:pt x="266204" y="0"/>
                </a:lnTo>
                <a:close/>
              </a:path>
              <a:path w="458470" h="458470">
                <a:moveTo>
                  <a:pt x="328912" y="8191"/>
                </a:moveTo>
                <a:lnTo>
                  <a:pt x="274408" y="8191"/>
                </a:lnTo>
                <a:lnTo>
                  <a:pt x="326496" y="13320"/>
                </a:lnTo>
                <a:lnTo>
                  <a:pt x="375175" y="28041"/>
                </a:lnTo>
                <a:lnTo>
                  <a:pt x="419460" y="51354"/>
                </a:lnTo>
                <a:lnTo>
                  <a:pt x="458368" y="82257"/>
                </a:lnTo>
                <a:lnTo>
                  <a:pt x="418500" y="48048"/>
                </a:lnTo>
                <a:lnTo>
                  <a:pt x="372406" y="22145"/>
                </a:lnTo>
                <a:lnTo>
                  <a:pt x="328912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38476" y="5535266"/>
            <a:ext cx="1927225" cy="47498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ts val="1755"/>
              </a:lnSpc>
              <a:spcBef>
                <a:spcPts val="120"/>
              </a:spcBef>
            </a:pPr>
            <a:r>
              <a:rPr sz="1500" spc="25" dirty="0">
                <a:solidFill>
                  <a:srgbClr val="606161"/>
                </a:solidFill>
                <a:latin typeface="Arial"/>
                <a:cs typeface="Arial"/>
              </a:rPr>
              <a:t>La </a:t>
            </a:r>
            <a:r>
              <a:rPr sz="1500" spc="30" dirty="0">
                <a:solidFill>
                  <a:srgbClr val="606161"/>
                </a:solidFill>
                <a:latin typeface="Arial"/>
                <a:cs typeface="Arial"/>
              </a:rPr>
              <a:t>genèse </a:t>
            </a:r>
            <a:r>
              <a:rPr sz="1500" spc="5" dirty="0">
                <a:solidFill>
                  <a:srgbClr val="606161"/>
                </a:solidFill>
                <a:latin typeface="Arial"/>
                <a:cs typeface="Arial"/>
              </a:rPr>
              <a:t>:</a:t>
            </a:r>
            <a:r>
              <a:rPr sz="1500" spc="-130" dirty="0">
                <a:solidFill>
                  <a:srgbClr val="606161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606161"/>
                </a:solidFill>
                <a:latin typeface="Arial"/>
                <a:cs typeface="Arial"/>
              </a:rPr>
              <a:t>quelques</a:t>
            </a:r>
            <a:endParaRPr sz="1500">
              <a:latin typeface="Arial"/>
              <a:cs typeface="Arial"/>
            </a:endParaRPr>
          </a:p>
          <a:p>
            <a:pPr marL="742950">
              <a:lnSpc>
                <a:spcPts val="1755"/>
              </a:lnSpc>
            </a:pPr>
            <a:r>
              <a:rPr sz="1500" spc="65" dirty="0">
                <a:solidFill>
                  <a:srgbClr val="606161"/>
                </a:solidFill>
                <a:latin typeface="Arial"/>
                <a:cs typeface="Arial"/>
              </a:rPr>
              <a:t>mots </a:t>
            </a:r>
            <a:r>
              <a:rPr sz="1500" spc="35" dirty="0">
                <a:solidFill>
                  <a:srgbClr val="606161"/>
                </a:solidFill>
                <a:latin typeface="Arial"/>
                <a:cs typeface="Arial"/>
              </a:rPr>
              <a:t>sur</a:t>
            </a:r>
            <a:r>
              <a:rPr sz="1500" spc="-135" dirty="0">
                <a:solidFill>
                  <a:srgbClr val="606161"/>
                </a:solidFill>
                <a:latin typeface="Arial"/>
                <a:cs typeface="Arial"/>
              </a:rPr>
              <a:t> </a:t>
            </a:r>
            <a:r>
              <a:rPr sz="1500" spc="30" dirty="0">
                <a:solidFill>
                  <a:srgbClr val="606161"/>
                </a:solidFill>
                <a:latin typeface="Arial"/>
                <a:cs typeface="Arial"/>
              </a:rPr>
              <a:t>l’I.A</a:t>
            </a:r>
            <a:endParaRPr sz="15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412749" y="3362405"/>
            <a:ext cx="1898650" cy="474980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2700" marR="5080" indent="240029">
              <a:lnSpc>
                <a:spcPts val="1710"/>
              </a:lnSpc>
              <a:spcBef>
                <a:spcPts val="254"/>
              </a:spcBef>
            </a:pP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Fonctionnement</a:t>
            </a:r>
            <a:r>
              <a:rPr sz="1500" spc="-35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58595B"/>
                </a:solidFill>
                <a:latin typeface="Arial"/>
                <a:cs typeface="Arial"/>
              </a:rPr>
              <a:t>&amp;  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Solutions</a:t>
            </a:r>
            <a:r>
              <a:rPr sz="1500" spc="-1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45" dirty="0">
                <a:solidFill>
                  <a:srgbClr val="58595B"/>
                </a:solidFill>
                <a:latin typeface="Arial"/>
                <a:cs typeface="Arial"/>
              </a:rPr>
              <a:t>techniques</a:t>
            </a:r>
            <a:endParaRPr sz="15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589084" y="2522468"/>
            <a:ext cx="1096010" cy="2273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50"/>
              </a:lnSpc>
            </a:pPr>
            <a:r>
              <a:rPr sz="1500" spc="55" dirty="0">
                <a:solidFill>
                  <a:srgbClr val="58595B"/>
                </a:solidFill>
                <a:latin typeface="Arial"/>
                <a:cs typeface="Arial"/>
              </a:rPr>
              <a:t>Chatbot</a:t>
            </a:r>
            <a:r>
              <a:rPr sz="1500" spc="-70" dirty="0">
                <a:solidFill>
                  <a:srgbClr val="58595B"/>
                </a:solidFill>
                <a:latin typeface="Arial"/>
                <a:cs typeface="Arial"/>
              </a:rPr>
              <a:t> </a:t>
            </a:r>
            <a:r>
              <a:rPr sz="1500" spc="40" dirty="0">
                <a:solidFill>
                  <a:srgbClr val="58595B"/>
                </a:solidFill>
                <a:latin typeface="Arial"/>
                <a:cs typeface="Arial"/>
              </a:rPr>
              <a:t>ove</a:t>
            </a:r>
            <a:endParaRPr sz="150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4637925" y="4476406"/>
            <a:ext cx="1301699" cy="37278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97513" y="5027409"/>
            <a:ext cx="1142098" cy="105879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43818" y="4476406"/>
            <a:ext cx="48450" cy="18618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566830" y="4476406"/>
            <a:ext cx="206324" cy="98983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143984" y="5231993"/>
            <a:ext cx="275526" cy="119989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73625" y="4631740"/>
            <a:ext cx="1465986" cy="718629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83634" y="5133289"/>
            <a:ext cx="713879" cy="218960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43805" y="4476406"/>
            <a:ext cx="301009" cy="656882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306087" y="5133289"/>
            <a:ext cx="237705" cy="82016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543793" y="4868074"/>
            <a:ext cx="159346" cy="26521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888130" y="4836934"/>
            <a:ext cx="195503" cy="318452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333240" y="4395825"/>
            <a:ext cx="314744" cy="195199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038523" y="5049024"/>
            <a:ext cx="505269" cy="16636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150760" y="4575072"/>
            <a:ext cx="629970" cy="587362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509668" y="4453394"/>
            <a:ext cx="120738" cy="20054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90073" y="5049011"/>
            <a:ext cx="87934" cy="21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78008" y="4552327"/>
            <a:ext cx="465556" cy="496696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990073" y="5019535"/>
            <a:ext cx="48450" cy="31648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886898" y="4394288"/>
            <a:ext cx="653173" cy="57374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20629" y="4917935"/>
            <a:ext cx="110515" cy="131660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934993" y="4476406"/>
            <a:ext cx="608698" cy="574713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028668" y="4531143"/>
            <a:ext cx="501929" cy="51786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026966" y="4535830"/>
            <a:ext cx="481380" cy="354355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023842" y="4537836"/>
            <a:ext cx="519849" cy="473557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023761" y="4552327"/>
            <a:ext cx="519790" cy="430834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05097" y="4512513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5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20" y="700119"/>
                </a:lnTo>
                <a:lnTo>
                  <a:pt x="347964" y="698766"/>
                </a:lnTo>
                <a:lnTo>
                  <a:pt x="288239" y="698766"/>
                </a:lnTo>
                <a:lnTo>
                  <a:pt x="233032" y="695086"/>
                </a:lnTo>
                <a:lnTo>
                  <a:pt x="180061" y="684363"/>
                </a:lnTo>
                <a:lnTo>
                  <a:pt x="129798" y="667072"/>
                </a:lnTo>
                <a:lnTo>
                  <a:pt x="82718" y="643688"/>
                </a:lnTo>
                <a:lnTo>
                  <a:pt x="39294" y="614686"/>
                </a:lnTo>
                <a:lnTo>
                  <a:pt x="0" y="580542"/>
                </a:lnTo>
                <a:close/>
              </a:path>
              <a:path w="702945" h="702945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9" y="468771"/>
                </a:lnTo>
                <a:lnTo>
                  <a:pt x="634859" y="508313"/>
                </a:lnTo>
                <a:lnTo>
                  <a:pt x="608583" y="545000"/>
                </a:lnTo>
                <a:lnTo>
                  <a:pt x="578529" y="578524"/>
                </a:lnTo>
                <a:lnTo>
                  <a:pt x="545004" y="608578"/>
                </a:lnTo>
                <a:lnTo>
                  <a:pt x="508318" y="634852"/>
                </a:lnTo>
                <a:lnTo>
                  <a:pt x="468777" y="657040"/>
                </a:lnTo>
                <a:lnTo>
                  <a:pt x="426691" y="674833"/>
                </a:lnTo>
                <a:lnTo>
                  <a:pt x="382367" y="687924"/>
                </a:lnTo>
                <a:lnTo>
                  <a:pt x="336114" y="696004"/>
                </a:lnTo>
                <a:lnTo>
                  <a:pt x="288239" y="698766"/>
                </a:lnTo>
                <a:lnTo>
                  <a:pt x="347964" y="698766"/>
                </a:lnTo>
                <a:lnTo>
                  <a:pt x="386477" y="692038"/>
                </a:lnTo>
                <a:lnTo>
                  <a:pt x="430803" y="678947"/>
                </a:lnTo>
                <a:lnTo>
                  <a:pt x="472891" y="661152"/>
                </a:lnTo>
                <a:lnTo>
                  <a:pt x="512431" y="638963"/>
                </a:lnTo>
                <a:lnTo>
                  <a:pt x="549117" y="612687"/>
                </a:lnTo>
                <a:lnTo>
                  <a:pt x="582641" y="582633"/>
                </a:lnTo>
                <a:lnTo>
                  <a:pt x="612693" y="549107"/>
                </a:lnTo>
                <a:lnTo>
                  <a:pt x="638967" y="512419"/>
                </a:lnTo>
                <a:lnTo>
                  <a:pt x="661155" y="472876"/>
                </a:lnTo>
                <a:lnTo>
                  <a:pt x="678948" y="430786"/>
                </a:lnTo>
                <a:lnTo>
                  <a:pt x="692039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8" y="244008"/>
                </a:lnTo>
                <a:lnTo>
                  <a:pt x="691840" y="197357"/>
                </a:lnTo>
                <a:lnTo>
                  <a:pt x="678514" y="152676"/>
                </a:lnTo>
                <a:lnTo>
                  <a:pt x="660408" y="110284"/>
                </a:lnTo>
                <a:lnTo>
                  <a:pt x="637839" y="70497"/>
                </a:lnTo>
                <a:lnTo>
                  <a:pt x="611124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886898" y="4394276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5" h="705485">
                <a:moveTo>
                  <a:pt x="410540" y="0"/>
                </a:moveTo>
                <a:lnTo>
                  <a:pt x="362662" y="2762"/>
                </a:lnTo>
                <a:lnTo>
                  <a:pt x="316407" y="10844"/>
                </a:lnTo>
                <a:lnTo>
                  <a:pt x="272082" y="23937"/>
                </a:lnTo>
                <a:lnTo>
                  <a:pt x="229995" y="41732"/>
                </a:lnTo>
                <a:lnTo>
                  <a:pt x="190455" y="63923"/>
                </a:lnTo>
                <a:lnTo>
                  <a:pt x="153769" y="90200"/>
                </a:lnTo>
                <a:lnTo>
                  <a:pt x="120245" y="120256"/>
                </a:lnTo>
                <a:lnTo>
                  <a:pt x="90191" y="153782"/>
                </a:lnTo>
                <a:lnTo>
                  <a:pt x="63916" y="190469"/>
                </a:lnTo>
                <a:lnTo>
                  <a:pt x="41728" y="230011"/>
                </a:lnTo>
                <a:lnTo>
                  <a:pt x="23934" y="272098"/>
                </a:lnTo>
                <a:lnTo>
                  <a:pt x="10842" y="316423"/>
                </a:lnTo>
                <a:lnTo>
                  <a:pt x="2762" y="362677"/>
                </a:lnTo>
                <a:lnTo>
                  <a:pt x="0" y="410552"/>
                </a:lnTo>
                <a:lnTo>
                  <a:pt x="2863" y="459301"/>
                </a:lnTo>
                <a:lnTo>
                  <a:pt x="11238" y="506359"/>
                </a:lnTo>
                <a:lnTo>
                  <a:pt x="24797" y="551400"/>
                </a:lnTo>
                <a:lnTo>
                  <a:pt x="43216" y="594101"/>
                </a:lnTo>
                <a:lnTo>
                  <a:pt x="66168" y="634136"/>
                </a:lnTo>
                <a:lnTo>
                  <a:pt x="93328" y="671182"/>
                </a:lnTo>
                <a:lnTo>
                  <a:pt x="124371" y="704913"/>
                </a:lnTo>
                <a:lnTo>
                  <a:pt x="90811" y="665772"/>
                </a:lnTo>
                <a:lnTo>
                  <a:pt x="62311" y="622597"/>
                </a:lnTo>
                <a:lnTo>
                  <a:pt x="39336" y="575849"/>
                </a:lnTo>
                <a:lnTo>
                  <a:pt x="22350" y="525990"/>
                </a:lnTo>
                <a:lnTo>
                  <a:pt x="11818" y="473480"/>
                </a:lnTo>
                <a:lnTo>
                  <a:pt x="8204" y="418782"/>
                </a:lnTo>
                <a:lnTo>
                  <a:pt x="10966" y="370900"/>
                </a:lnTo>
                <a:lnTo>
                  <a:pt x="19046" y="324641"/>
                </a:lnTo>
                <a:lnTo>
                  <a:pt x="32137" y="280313"/>
                </a:lnTo>
                <a:lnTo>
                  <a:pt x="49930" y="238224"/>
                </a:lnTo>
                <a:lnTo>
                  <a:pt x="72118" y="198682"/>
                </a:lnTo>
                <a:lnTo>
                  <a:pt x="98392" y="161995"/>
                </a:lnTo>
                <a:lnTo>
                  <a:pt x="128446" y="128471"/>
                </a:lnTo>
                <a:lnTo>
                  <a:pt x="161970" y="98418"/>
                </a:lnTo>
                <a:lnTo>
                  <a:pt x="198657" y="72143"/>
                </a:lnTo>
                <a:lnTo>
                  <a:pt x="238199" y="49955"/>
                </a:lnTo>
                <a:lnTo>
                  <a:pt x="280288" y="32162"/>
                </a:lnTo>
                <a:lnTo>
                  <a:pt x="324615" y="19071"/>
                </a:lnTo>
                <a:lnTo>
                  <a:pt x="370874" y="10991"/>
                </a:lnTo>
                <a:lnTo>
                  <a:pt x="418757" y="8229"/>
                </a:lnTo>
                <a:lnTo>
                  <a:pt x="489396" y="8229"/>
                </a:lnTo>
                <a:lnTo>
                  <a:pt x="459280" y="2865"/>
                </a:lnTo>
                <a:lnTo>
                  <a:pt x="410540" y="0"/>
                </a:lnTo>
                <a:close/>
              </a:path>
              <a:path w="705485" h="705485">
                <a:moveTo>
                  <a:pt x="489396" y="8229"/>
                </a:moveTo>
                <a:lnTo>
                  <a:pt x="418757" y="8229"/>
                </a:lnTo>
                <a:lnTo>
                  <a:pt x="473450" y="11843"/>
                </a:lnTo>
                <a:lnTo>
                  <a:pt x="525959" y="22376"/>
                </a:lnTo>
                <a:lnTo>
                  <a:pt x="575819" y="39363"/>
                </a:lnTo>
                <a:lnTo>
                  <a:pt x="622569" y="62341"/>
                </a:lnTo>
                <a:lnTo>
                  <a:pt x="665746" y="90844"/>
                </a:lnTo>
                <a:lnTo>
                  <a:pt x="704888" y="124409"/>
                </a:lnTo>
                <a:lnTo>
                  <a:pt x="671156" y="93364"/>
                </a:lnTo>
                <a:lnTo>
                  <a:pt x="634109" y="66199"/>
                </a:lnTo>
                <a:lnTo>
                  <a:pt x="594072" y="43239"/>
                </a:lnTo>
                <a:lnTo>
                  <a:pt x="551372" y="24812"/>
                </a:lnTo>
                <a:lnTo>
                  <a:pt x="506332" y="11245"/>
                </a:lnTo>
                <a:lnTo>
                  <a:pt x="489396" y="822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976386" y="4495036"/>
            <a:ext cx="603055" cy="602183"/>
          </a:xfrm>
          <a:custGeom>
            <a:avLst/>
            <a:gdLst/>
            <a:ahLst/>
            <a:cxnLst/>
            <a:rect l="l" t="t" r="r" b="b"/>
            <a:pathLst>
              <a:path w="534035" h="534035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1"/>
                </a:lnTo>
                <a:lnTo>
                  <a:pt x="95014" y="62831"/>
                </a:lnTo>
                <a:lnTo>
                  <a:pt x="62833" y="95010"/>
                </a:lnTo>
                <a:lnTo>
                  <a:pt x="36482" y="132258"/>
                </a:lnTo>
                <a:lnTo>
                  <a:pt x="16720" y="173817"/>
                </a:lnTo>
                <a:lnTo>
                  <a:pt x="4306" y="218926"/>
                </a:lnTo>
                <a:lnTo>
                  <a:pt x="0" y="266826"/>
                </a:lnTo>
                <a:lnTo>
                  <a:pt x="4306" y="314735"/>
                </a:lnTo>
                <a:lnTo>
                  <a:pt x="16720" y="359851"/>
                </a:lnTo>
                <a:lnTo>
                  <a:pt x="36482" y="401416"/>
                </a:lnTo>
                <a:lnTo>
                  <a:pt x="62833" y="438669"/>
                </a:lnTo>
                <a:lnTo>
                  <a:pt x="95014" y="470852"/>
                </a:lnTo>
                <a:lnTo>
                  <a:pt x="132266" y="497205"/>
                </a:lnTo>
                <a:lnTo>
                  <a:pt x="173829" y="516969"/>
                </a:lnTo>
                <a:lnTo>
                  <a:pt x="218944" y="529384"/>
                </a:lnTo>
                <a:lnTo>
                  <a:pt x="266852" y="533692"/>
                </a:lnTo>
                <a:lnTo>
                  <a:pt x="314753" y="529384"/>
                </a:lnTo>
                <a:lnTo>
                  <a:pt x="359865" y="516969"/>
                </a:lnTo>
                <a:lnTo>
                  <a:pt x="401427" y="497205"/>
                </a:lnTo>
                <a:lnTo>
                  <a:pt x="438679" y="470852"/>
                </a:lnTo>
                <a:lnTo>
                  <a:pt x="470862" y="438669"/>
                </a:lnTo>
                <a:lnTo>
                  <a:pt x="497216" y="401416"/>
                </a:lnTo>
                <a:lnTo>
                  <a:pt x="516981" y="359851"/>
                </a:lnTo>
                <a:lnTo>
                  <a:pt x="529397" y="314735"/>
                </a:lnTo>
                <a:lnTo>
                  <a:pt x="533704" y="266826"/>
                </a:lnTo>
                <a:lnTo>
                  <a:pt x="529397" y="218926"/>
                </a:lnTo>
                <a:lnTo>
                  <a:pt x="516981" y="173817"/>
                </a:lnTo>
                <a:lnTo>
                  <a:pt x="497216" y="132258"/>
                </a:lnTo>
                <a:lnTo>
                  <a:pt x="470862" y="95010"/>
                </a:lnTo>
                <a:lnTo>
                  <a:pt x="438679" y="62831"/>
                </a:lnTo>
                <a:lnTo>
                  <a:pt x="401427" y="36481"/>
                </a:lnTo>
                <a:lnTo>
                  <a:pt x="359865" y="16720"/>
                </a:lnTo>
                <a:lnTo>
                  <a:pt x="314753" y="4306"/>
                </a:lnTo>
                <a:lnTo>
                  <a:pt x="266852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106811" y="4614240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5" h="457835">
                <a:moveTo>
                  <a:pt x="0" y="377101"/>
                </a:moveTo>
                <a:lnTo>
                  <a:pt x="39754" y="410551"/>
                </a:lnTo>
                <a:lnTo>
                  <a:pt x="85521" y="435851"/>
                </a:lnTo>
                <a:lnTo>
                  <a:pt x="136184" y="451864"/>
                </a:lnTo>
                <a:lnTo>
                  <a:pt x="190626" y="457454"/>
                </a:lnTo>
                <a:lnTo>
                  <a:pt x="236248" y="453351"/>
                </a:lnTo>
                <a:lnTo>
                  <a:pt x="186524" y="453351"/>
                </a:lnTo>
                <a:lnTo>
                  <a:pt x="133548" y="448063"/>
                </a:lnTo>
                <a:lnTo>
                  <a:pt x="84118" y="432895"/>
                </a:lnTo>
                <a:lnTo>
                  <a:pt x="39260" y="408892"/>
                </a:lnTo>
                <a:lnTo>
                  <a:pt x="0" y="377101"/>
                </a:lnTo>
                <a:close/>
              </a:path>
              <a:path w="457835" h="457835">
                <a:moveTo>
                  <a:pt x="377126" y="0"/>
                </a:moveTo>
                <a:lnTo>
                  <a:pt x="408918" y="39252"/>
                </a:lnTo>
                <a:lnTo>
                  <a:pt x="432920" y="84104"/>
                </a:lnTo>
                <a:lnTo>
                  <a:pt x="448088" y="133525"/>
                </a:lnTo>
                <a:lnTo>
                  <a:pt x="453377" y="186486"/>
                </a:lnTo>
                <a:lnTo>
                  <a:pt x="449069" y="234395"/>
                </a:lnTo>
                <a:lnTo>
                  <a:pt x="436652" y="279511"/>
                </a:lnTo>
                <a:lnTo>
                  <a:pt x="416885" y="321076"/>
                </a:lnTo>
                <a:lnTo>
                  <a:pt x="390530" y="358329"/>
                </a:lnTo>
                <a:lnTo>
                  <a:pt x="358346" y="390512"/>
                </a:lnTo>
                <a:lnTo>
                  <a:pt x="321094" y="416865"/>
                </a:lnTo>
                <a:lnTo>
                  <a:pt x="279532" y="436629"/>
                </a:lnTo>
                <a:lnTo>
                  <a:pt x="234423" y="449044"/>
                </a:lnTo>
                <a:lnTo>
                  <a:pt x="186524" y="453351"/>
                </a:lnTo>
                <a:lnTo>
                  <a:pt x="236248" y="453351"/>
                </a:lnTo>
                <a:lnTo>
                  <a:pt x="283640" y="440731"/>
                </a:lnTo>
                <a:lnTo>
                  <a:pt x="325201" y="420967"/>
                </a:lnTo>
                <a:lnTo>
                  <a:pt x="362454" y="394614"/>
                </a:lnTo>
                <a:lnTo>
                  <a:pt x="394637" y="362431"/>
                </a:lnTo>
                <a:lnTo>
                  <a:pt x="420990" y="325178"/>
                </a:lnTo>
                <a:lnTo>
                  <a:pt x="440755" y="283613"/>
                </a:lnTo>
                <a:lnTo>
                  <a:pt x="453171" y="238497"/>
                </a:lnTo>
                <a:lnTo>
                  <a:pt x="457479" y="190588"/>
                </a:lnTo>
                <a:lnTo>
                  <a:pt x="451892" y="136163"/>
                </a:lnTo>
                <a:lnTo>
                  <a:pt x="435886" y="85502"/>
                </a:lnTo>
                <a:lnTo>
                  <a:pt x="410587" y="39737"/>
                </a:lnTo>
                <a:lnTo>
                  <a:pt x="377126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934132" y="4438601"/>
            <a:ext cx="529308" cy="588300"/>
          </a:xfrm>
          <a:custGeom>
            <a:avLst/>
            <a:gdLst/>
            <a:ahLst/>
            <a:cxnLst/>
            <a:rect l="l" t="t" r="r" b="b"/>
            <a:pathLst>
              <a:path w="459739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1"/>
                </a:lnTo>
                <a:lnTo>
                  <a:pt x="95014" y="62831"/>
                </a:lnTo>
                <a:lnTo>
                  <a:pt x="62833" y="95010"/>
                </a:lnTo>
                <a:lnTo>
                  <a:pt x="36482" y="132258"/>
                </a:lnTo>
                <a:lnTo>
                  <a:pt x="16720" y="173817"/>
                </a:lnTo>
                <a:lnTo>
                  <a:pt x="4306" y="218926"/>
                </a:lnTo>
                <a:lnTo>
                  <a:pt x="0" y="266826"/>
                </a:lnTo>
                <a:lnTo>
                  <a:pt x="5744" y="322011"/>
                </a:lnTo>
                <a:lnTo>
                  <a:pt x="22188" y="373286"/>
                </a:lnTo>
                <a:lnTo>
                  <a:pt x="48150" y="419487"/>
                </a:lnTo>
                <a:lnTo>
                  <a:pt x="82448" y="459447"/>
                </a:lnTo>
                <a:lnTo>
                  <a:pt x="51471" y="420462"/>
                </a:lnTo>
                <a:lnTo>
                  <a:pt x="28098" y="376077"/>
                </a:lnTo>
                <a:lnTo>
                  <a:pt x="13336" y="327279"/>
                </a:lnTo>
                <a:lnTo>
                  <a:pt x="8191" y="275056"/>
                </a:lnTo>
                <a:lnTo>
                  <a:pt x="12499" y="227148"/>
                </a:lnTo>
                <a:lnTo>
                  <a:pt x="24915" y="182031"/>
                </a:lnTo>
                <a:lnTo>
                  <a:pt x="44680" y="140467"/>
                </a:lnTo>
                <a:lnTo>
                  <a:pt x="71036" y="103213"/>
                </a:lnTo>
                <a:lnTo>
                  <a:pt x="103221" y="71030"/>
                </a:lnTo>
                <a:lnTo>
                  <a:pt x="140476" y="44677"/>
                </a:lnTo>
                <a:lnTo>
                  <a:pt x="182042" y="24913"/>
                </a:lnTo>
                <a:lnTo>
                  <a:pt x="227160" y="12498"/>
                </a:lnTo>
                <a:lnTo>
                  <a:pt x="275069" y="8191"/>
                </a:lnTo>
                <a:lnTo>
                  <a:pt x="329654" y="8191"/>
                </a:lnTo>
                <a:lnTo>
                  <a:pt x="322029" y="5745"/>
                </a:lnTo>
                <a:lnTo>
                  <a:pt x="266852" y="0"/>
                </a:lnTo>
                <a:close/>
              </a:path>
              <a:path w="459739" h="459739">
                <a:moveTo>
                  <a:pt x="329654" y="8191"/>
                </a:moveTo>
                <a:lnTo>
                  <a:pt x="275069" y="8191"/>
                </a:lnTo>
                <a:lnTo>
                  <a:pt x="327290" y="13332"/>
                </a:lnTo>
                <a:lnTo>
                  <a:pt x="376086" y="28087"/>
                </a:lnTo>
                <a:lnTo>
                  <a:pt x="420474" y="51455"/>
                </a:lnTo>
                <a:lnTo>
                  <a:pt x="459473" y="82435"/>
                </a:lnTo>
                <a:lnTo>
                  <a:pt x="419505" y="48150"/>
                </a:lnTo>
                <a:lnTo>
                  <a:pt x="373302" y="22191"/>
                </a:lnTo>
                <a:lnTo>
                  <a:pt x="329654" y="819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57909" y="2918002"/>
            <a:ext cx="1142098" cy="158280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304214" y="2419413"/>
            <a:ext cx="1395793" cy="43200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349083" y="2419413"/>
            <a:ext cx="234289" cy="12085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596530" y="2565234"/>
            <a:ext cx="1103490" cy="14457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603883" y="2782697"/>
            <a:ext cx="1096124" cy="143992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844017" y="3076295"/>
            <a:ext cx="713892" cy="218948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4201" y="2419413"/>
            <a:ext cx="300944" cy="656869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09104" y="2340457"/>
            <a:ext cx="299275" cy="19358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647891" y="2770276"/>
            <a:ext cx="196126" cy="328117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798906" y="2992031"/>
            <a:ext cx="505282" cy="16636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838391" y="2992031"/>
            <a:ext cx="219443" cy="84251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838403" y="2543441"/>
            <a:ext cx="629970" cy="532841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278103" y="2489619"/>
            <a:ext cx="135839" cy="153250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292022" y="2502268"/>
            <a:ext cx="95796" cy="9014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647878" y="2770035"/>
            <a:ext cx="143103" cy="22415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47319" y="2337295"/>
            <a:ext cx="653161" cy="60076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693941" y="2888818"/>
            <a:ext cx="104851" cy="105371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710248" y="2771982"/>
            <a:ext cx="80657" cy="220226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729400" y="2419413"/>
            <a:ext cx="574751" cy="568947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84835" y="2602280"/>
            <a:ext cx="111861" cy="25840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785012" y="2911652"/>
            <a:ext cx="53390" cy="82473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784835" y="2474150"/>
            <a:ext cx="510895" cy="51788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784326" y="2486723"/>
            <a:ext cx="519760" cy="385165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784149" y="2491473"/>
            <a:ext cx="519899" cy="485051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785012" y="2533599"/>
            <a:ext cx="516483" cy="418426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765493" y="2455519"/>
            <a:ext cx="702945" cy="702945"/>
          </a:xfrm>
          <a:custGeom>
            <a:avLst/>
            <a:gdLst/>
            <a:ahLst/>
            <a:cxnLst/>
            <a:rect l="l" t="t" r="r" b="b"/>
            <a:pathLst>
              <a:path w="702945" h="702944">
                <a:moveTo>
                  <a:pt x="0" y="580542"/>
                </a:moveTo>
                <a:lnTo>
                  <a:pt x="33634" y="611092"/>
                </a:lnTo>
                <a:lnTo>
                  <a:pt x="70505" y="637814"/>
                </a:lnTo>
                <a:lnTo>
                  <a:pt x="110296" y="660390"/>
                </a:lnTo>
                <a:lnTo>
                  <a:pt x="152691" y="678503"/>
                </a:lnTo>
                <a:lnTo>
                  <a:pt x="197374" y="691834"/>
                </a:lnTo>
                <a:lnTo>
                  <a:pt x="244029" y="700066"/>
                </a:lnTo>
                <a:lnTo>
                  <a:pt x="292341" y="702881"/>
                </a:lnTo>
                <a:lnTo>
                  <a:pt x="340218" y="700119"/>
                </a:lnTo>
                <a:lnTo>
                  <a:pt x="347961" y="698766"/>
                </a:lnTo>
                <a:lnTo>
                  <a:pt x="288226" y="698766"/>
                </a:lnTo>
                <a:lnTo>
                  <a:pt x="233025" y="695085"/>
                </a:lnTo>
                <a:lnTo>
                  <a:pt x="180057" y="684360"/>
                </a:lnTo>
                <a:lnTo>
                  <a:pt x="129797" y="667067"/>
                </a:lnTo>
                <a:lnTo>
                  <a:pt x="82717" y="643682"/>
                </a:lnTo>
                <a:lnTo>
                  <a:pt x="39294" y="614682"/>
                </a:lnTo>
                <a:lnTo>
                  <a:pt x="0" y="580542"/>
                </a:lnTo>
                <a:close/>
              </a:path>
              <a:path w="702945" h="702944">
                <a:moveTo>
                  <a:pt x="580580" y="0"/>
                </a:moveTo>
                <a:lnTo>
                  <a:pt x="614700" y="39294"/>
                </a:lnTo>
                <a:lnTo>
                  <a:pt x="643691" y="82717"/>
                </a:lnTo>
                <a:lnTo>
                  <a:pt x="667073" y="129795"/>
                </a:lnTo>
                <a:lnTo>
                  <a:pt x="684368" y="180054"/>
                </a:lnTo>
                <a:lnTo>
                  <a:pt x="695096" y="233018"/>
                </a:lnTo>
                <a:lnTo>
                  <a:pt x="698779" y="288213"/>
                </a:lnTo>
                <a:lnTo>
                  <a:pt x="696017" y="336095"/>
                </a:lnTo>
                <a:lnTo>
                  <a:pt x="687935" y="382354"/>
                </a:lnTo>
                <a:lnTo>
                  <a:pt x="674843" y="426682"/>
                </a:lnTo>
                <a:lnTo>
                  <a:pt x="657048" y="468771"/>
                </a:lnTo>
                <a:lnTo>
                  <a:pt x="634859" y="508313"/>
                </a:lnTo>
                <a:lnTo>
                  <a:pt x="608582" y="545000"/>
                </a:lnTo>
                <a:lnTo>
                  <a:pt x="578527" y="578524"/>
                </a:lnTo>
                <a:lnTo>
                  <a:pt x="545002" y="608578"/>
                </a:lnTo>
                <a:lnTo>
                  <a:pt x="508315" y="634852"/>
                </a:lnTo>
                <a:lnTo>
                  <a:pt x="468773" y="657040"/>
                </a:lnTo>
                <a:lnTo>
                  <a:pt x="426685" y="674833"/>
                </a:lnTo>
                <a:lnTo>
                  <a:pt x="382359" y="687924"/>
                </a:lnTo>
                <a:lnTo>
                  <a:pt x="336103" y="696004"/>
                </a:lnTo>
                <a:lnTo>
                  <a:pt x="288226" y="698766"/>
                </a:lnTo>
                <a:lnTo>
                  <a:pt x="347961" y="698766"/>
                </a:lnTo>
                <a:lnTo>
                  <a:pt x="386473" y="692038"/>
                </a:lnTo>
                <a:lnTo>
                  <a:pt x="430798" y="678947"/>
                </a:lnTo>
                <a:lnTo>
                  <a:pt x="472885" y="661152"/>
                </a:lnTo>
                <a:lnTo>
                  <a:pt x="512426" y="638963"/>
                </a:lnTo>
                <a:lnTo>
                  <a:pt x="549112" y="612687"/>
                </a:lnTo>
                <a:lnTo>
                  <a:pt x="582636" y="582633"/>
                </a:lnTo>
                <a:lnTo>
                  <a:pt x="612689" y="549107"/>
                </a:lnTo>
                <a:lnTo>
                  <a:pt x="638964" y="512419"/>
                </a:lnTo>
                <a:lnTo>
                  <a:pt x="661153" y="472876"/>
                </a:lnTo>
                <a:lnTo>
                  <a:pt x="678947" y="430786"/>
                </a:lnTo>
                <a:lnTo>
                  <a:pt x="692038" y="386457"/>
                </a:lnTo>
                <a:lnTo>
                  <a:pt x="700119" y="340198"/>
                </a:lnTo>
                <a:lnTo>
                  <a:pt x="702881" y="292315"/>
                </a:lnTo>
                <a:lnTo>
                  <a:pt x="700067" y="244008"/>
                </a:lnTo>
                <a:lnTo>
                  <a:pt x="691838" y="197357"/>
                </a:lnTo>
                <a:lnTo>
                  <a:pt x="678510" y="152676"/>
                </a:lnTo>
                <a:lnTo>
                  <a:pt x="660403" y="110284"/>
                </a:lnTo>
                <a:lnTo>
                  <a:pt x="637833" y="70497"/>
                </a:lnTo>
                <a:lnTo>
                  <a:pt x="611120" y="33630"/>
                </a:lnTo>
                <a:lnTo>
                  <a:pt x="580580" y="0"/>
                </a:lnTo>
                <a:close/>
              </a:path>
            </a:pathLst>
          </a:custGeom>
          <a:solidFill>
            <a:srgbClr val="DCDDD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647281" y="2337295"/>
            <a:ext cx="705485" cy="705485"/>
          </a:xfrm>
          <a:custGeom>
            <a:avLst/>
            <a:gdLst/>
            <a:ahLst/>
            <a:cxnLst/>
            <a:rect l="l" t="t" r="r" b="b"/>
            <a:pathLst>
              <a:path w="705484" h="705485">
                <a:moveTo>
                  <a:pt x="410552" y="0"/>
                </a:moveTo>
                <a:lnTo>
                  <a:pt x="362673" y="2762"/>
                </a:lnTo>
                <a:lnTo>
                  <a:pt x="316415" y="10843"/>
                </a:lnTo>
                <a:lnTo>
                  <a:pt x="272088" y="23935"/>
                </a:lnTo>
                <a:lnTo>
                  <a:pt x="230000" y="41730"/>
                </a:lnTo>
                <a:lnTo>
                  <a:pt x="190458" y="63919"/>
                </a:lnTo>
                <a:lnTo>
                  <a:pt x="153771" y="90195"/>
                </a:lnTo>
                <a:lnTo>
                  <a:pt x="120246" y="120249"/>
                </a:lnTo>
                <a:lnTo>
                  <a:pt x="90192" y="153774"/>
                </a:lnTo>
                <a:lnTo>
                  <a:pt x="63917" y="190460"/>
                </a:lnTo>
                <a:lnTo>
                  <a:pt x="41728" y="230001"/>
                </a:lnTo>
                <a:lnTo>
                  <a:pt x="23934" y="272087"/>
                </a:lnTo>
                <a:lnTo>
                  <a:pt x="10842" y="316411"/>
                </a:lnTo>
                <a:lnTo>
                  <a:pt x="2762" y="362665"/>
                </a:lnTo>
                <a:lnTo>
                  <a:pt x="0" y="410540"/>
                </a:lnTo>
                <a:lnTo>
                  <a:pt x="2863" y="459289"/>
                </a:lnTo>
                <a:lnTo>
                  <a:pt x="11238" y="506346"/>
                </a:lnTo>
                <a:lnTo>
                  <a:pt x="24798" y="551387"/>
                </a:lnTo>
                <a:lnTo>
                  <a:pt x="43218" y="594088"/>
                </a:lnTo>
                <a:lnTo>
                  <a:pt x="66173" y="634123"/>
                </a:lnTo>
                <a:lnTo>
                  <a:pt x="93336" y="671169"/>
                </a:lnTo>
                <a:lnTo>
                  <a:pt x="124383" y="704900"/>
                </a:lnTo>
                <a:lnTo>
                  <a:pt x="90819" y="665760"/>
                </a:lnTo>
                <a:lnTo>
                  <a:pt x="62318" y="622585"/>
                </a:lnTo>
                <a:lnTo>
                  <a:pt x="39344" y="575837"/>
                </a:lnTo>
                <a:lnTo>
                  <a:pt x="22360" y="525977"/>
                </a:lnTo>
                <a:lnTo>
                  <a:pt x="11830" y="473467"/>
                </a:lnTo>
                <a:lnTo>
                  <a:pt x="8216" y="418769"/>
                </a:lnTo>
                <a:lnTo>
                  <a:pt x="10978" y="370889"/>
                </a:lnTo>
                <a:lnTo>
                  <a:pt x="19059" y="324632"/>
                </a:lnTo>
                <a:lnTo>
                  <a:pt x="32149" y="280305"/>
                </a:lnTo>
                <a:lnTo>
                  <a:pt x="49943" y="238217"/>
                </a:lnTo>
                <a:lnTo>
                  <a:pt x="72131" y="198675"/>
                </a:lnTo>
                <a:lnTo>
                  <a:pt x="98405" y="161988"/>
                </a:lnTo>
                <a:lnTo>
                  <a:pt x="128458" y="128463"/>
                </a:lnTo>
                <a:lnTo>
                  <a:pt x="161983" y="98409"/>
                </a:lnTo>
                <a:lnTo>
                  <a:pt x="198669" y="72134"/>
                </a:lnTo>
                <a:lnTo>
                  <a:pt x="238211" y="49945"/>
                </a:lnTo>
                <a:lnTo>
                  <a:pt x="280300" y="32151"/>
                </a:lnTo>
                <a:lnTo>
                  <a:pt x="324628" y="19059"/>
                </a:lnTo>
                <a:lnTo>
                  <a:pt x="370887" y="10978"/>
                </a:lnTo>
                <a:lnTo>
                  <a:pt x="418769" y="8216"/>
                </a:lnTo>
                <a:lnTo>
                  <a:pt x="489341" y="8216"/>
                </a:lnTo>
                <a:lnTo>
                  <a:pt x="459288" y="2865"/>
                </a:lnTo>
                <a:lnTo>
                  <a:pt x="410552" y="0"/>
                </a:lnTo>
                <a:close/>
              </a:path>
              <a:path w="705484" h="705485">
                <a:moveTo>
                  <a:pt x="489341" y="8216"/>
                </a:moveTo>
                <a:lnTo>
                  <a:pt x="418769" y="8216"/>
                </a:lnTo>
                <a:lnTo>
                  <a:pt x="473462" y="11830"/>
                </a:lnTo>
                <a:lnTo>
                  <a:pt x="525968" y="22363"/>
                </a:lnTo>
                <a:lnTo>
                  <a:pt x="575825" y="39350"/>
                </a:lnTo>
                <a:lnTo>
                  <a:pt x="622572" y="62328"/>
                </a:lnTo>
                <a:lnTo>
                  <a:pt x="665747" y="90831"/>
                </a:lnTo>
                <a:lnTo>
                  <a:pt x="704888" y="124396"/>
                </a:lnTo>
                <a:lnTo>
                  <a:pt x="671156" y="93352"/>
                </a:lnTo>
                <a:lnTo>
                  <a:pt x="634109" y="66189"/>
                </a:lnTo>
                <a:lnTo>
                  <a:pt x="594073" y="43231"/>
                </a:lnTo>
                <a:lnTo>
                  <a:pt x="551374" y="24807"/>
                </a:lnTo>
                <a:lnTo>
                  <a:pt x="506337" y="11243"/>
                </a:lnTo>
                <a:lnTo>
                  <a:pt x="489341" y="82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90982" y="2480995"/>
            <a:ext cx="533704" cy="533704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867207" y="2557233"/>
            <a:ext cx="457834" cy="457834"/>
          </a:xfrm>
          <a:custGeom>
            <a:avLst/>
            <a:gdLst/>
            <a:ahLst/>
            <a:cxnLst/>
            <a:rect l="l" t="t" r="r" b="b"/>
            <a:pathLst>
              <a:path w="457834" h="457835">
                <a:moveTo>
                  <a:pt x="0" y="377113"/>
                </a:moveTo>
                <a:lnTo>
                  <a:pt x="39754" y="410569"/>
                </a:lnTo>
                <a:lnTo>
                  <a:pt x="85521" y="435868"/>
                </a:lnTo>
                <a:lnTo>
                  <a:pt x="136184" y="451878"/>
                </a:lnTo>
                <a:lnTo>
                  <a:pt x="190626" y="457466"/>
                </a:lnTo>
                <a:lnTo>
                  <a:pt x="236252" y="453364"/>
                </a:lnTo>
                <a:lnTo>
                  <a:pt x="186512" y="453364"/>
                </a:lnTo>
                <a:lnTo>
                  <a:pt x="133543" y="448076"/>
                </a:lnTo>
                <a:lnTo>
                  <a:pt x="84116" y="432908"/>
                </a:lnTo>
                <a:lnTo>
                  <a:pt x="39259" y="408905"/>
                </a:lnTo>
                <a:lnTo>
                  <a:pt x="0" y="377113"/>
                </a:lnTo>
                <a:close/>
              </a:path>
              <a:path w="457834" h="457835">
                <a:moveTo>
                  <a:pt x="377113" y="0"/>
                </a:moveTo>
                <a:lnTo>
                  <a:pt x="408912" y="39259"/>
                </a:lnTo>
                <a:lnTo>
                  <a:pt x="432919" y="84115"/>
                </a:lnTo>
                <a:lnTo>
                  <a:pt x="448088" y="133538"/>
                </a:lnTo>
                <a:lnTo>
                  <a:pt x="453377" y="186499"/>
                </a:lnTo>
                <a:lnTo>
                  <a:pt x="449069" y="234408"/>
                </a:lnTo>
                <a:lnTo>
                  <a:pt x="436652" y="279524"/>
                </a:lnTo>
                <a:lnTo>
                  <a:pt x="416885" y="321088"/>
                </a:lnTo>
                <a:lnTo>
                  <a:pt x="390529" y="358342"/>
                </a:lnTo>
                <a:lnTo>
                  <a:pt x="358344" y="390525"/>
                </a:lnTo>
                <a:lnTo>
                  <a:pt x="321090" y="416878"/>
                </a:lnTo>
                <a:lnTo>
                  <a:pt x="279526" y="436642"/>
                </a:lnTo>
                <a:lnTo>
                  <a:pt x="234414" y="449057"/>
                </a:lnTo>
                <a:lnTo>
                  <a:pt x="186512" y="453364"/>
                </a:lnTo>
                <a:lnTo>
                  <a:pt x="236252" y="453364"/>
                </a:lnTo>
                <a:lnTo>
                  <a:pt x="283640" y="440745"/>
                </a:lnTo>
                <a:lnTo>
                  <a:pt x="325201" y="420983"/>
                </a:lnTo>
                <a:lnTo>
                  <a:pt x="362454" y="394631"/>
                </a:lnTo>
                <a:lnTo>
                  <a:pt x="394637" y="362449"/>
                </a:lnTo>
                <a:lnTo>
                  <a:pt x="420990" y="325196"/>
                </a:lnTo>
                <a:lnTo>
                  <a:pt x="440755" y="283631"/>
                </a:lnTo>
                <a:lnTo>
                  <a:pt x="453171" y="238513"/>
                </a:lnTo>
                <a:lnTo>
                  <a:pt x="457479" y="190601"/>
                </a:lnTo>
                <a:lnTo>
                  <a:pt x="451891" y="136175"/>
                </a:lnTo>
                <a:lnTo>
                  <a:pt x="435879" y="85513"/>
                </a:lnTo>
                <a:lnTo>
                  <a:pt x="410577" y="39745"/>
                </a:lnTo>
                <a:lnTo>
                  <a:pt x="377113" y="0"/>
                </a:lnTo>
                <a:close/>
              </a:path>
            </a:pathLst>
          </a:custGeom>
          <a:solidFill>
            <a:srgbClr val="BCBE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790982" y="2480995"/>
            <a:ext cx="459740" cy="459740"/>
          </a:xfrm>
          <a:custGeom>
            <a:avLst/>
            <a:gdLst/>
            <a:ahLst/>
            <a:cxnLst/>
            <a:rect l="l" t="t" r="r" b="b"/>
            <a:pathLst>
              <a:path w="459740" h="459739">
                <a:moveTo>
                  <a:pt x="266852" y="0"/>
                </a:moveTo>
                <a:lnTo>
                  <a:pt x="218944" y="4306"/>
                </a:lnTo>
                <a:lnTo>
                  <a:pt x="173829" y="16720"/>
                </a:lnTo>
                <a:lnTo>
                  <a:pt x="132266" y="36482"/>
                </a:lnTo>
                <a:lnTo>
                  <a:pt x="95014" y="62832"/>
                </a:lnTo>
                <a:lnTo>
                  <a:pt x="62833" y="95012"/>
                </a:lnTo>
                <a:lnTo>
                  <a:pt x="36482" y="132262"/>
                </a:lnTo>
                <a:lnTo>
                  <a:pt x="16720" y="173823"/>
                </a:lnTo>
                <a:lnTo>
                  <a:pt x="4306" y="218935"/>
                </a:lnTo>
                <a:lnTo>
                  <a:pt x="0" y="266839"/>
                </a:lnTo>
                <a:lnTo>
                  <a:pt x="5744" y="322023"/>
                </a:lnTo>
                <a:lnTo>
                  <a:pt x="22188" y="373300"/>
                </a:lnTo>
                <a:lnTo>
                  <a:pt x="48150" y="419505"/>
                </a:lnTo>
                <a:lnTo>
                  <a:pt x="82448" y="459473"/>
                </a:lnTo>
                <a:lnTo>
                  <a:pt x="51471" y="420480"/>
                </a:lnTo>
                <a:lnTo>
                  <a:pt x="28098" y="376091"/>
                </a:lnTo>
                <a:lnTo>
                  <a:pt x="13336" y="327292"/>
                </a:lnTo>
                <a:lnTo>
                  <a:pt x="8191" y="275069"/>
                </a:lnTo>
                <a:lnTo>
                  <a:pt x="12498" y="227160"/>
                </a:lnTo>
                <a:lnTo>
                  <a:pt x="24913" y="182044"/>
                </a:lnTo>
                <a:lnTo>
                  <a:pt x="44678" y="140479"/>
                </a:lnTo>
                <a:lnTo>
                  <a:pt x="71031" y="103226"/>
                </a:lnTo>
                <a:lnTo>
                  <a:pt x="103215" y="71043"/>
                </a:lnTo>
                <a:lnTo>
                  <a:pt x="140470" y="44690"/>
                </a:lnTo>
                <a:lnTo>
                  <a:pt x="182037" y="24926"/>
                </a:lnTo>
                <a:lnTo>
                  <a:pt x="227156" y="12511"/>
                </a:lnTo>
                <a:lnTo>
                  <a:pt x="275069" y="8204"/>
                </a:lnTo>
                <a:lnTo>
                  <a:pt x="329685" y="8204"/>
                </a:lnTo>
                <a:lnTo>
                  <a:pt x="322029" y="5747"/>
                </a:lnTo>
                <a:lnTo>
                  <a:pt x="266852" y="0"/>
                </a:lnTo>
                <a:close/>
              </a:path>
              <a:path w="459740" h="459739">
                <a:moveTo>
                  <a:pt x="329685" y="8204"/>
                </a:moveTo>
                <a:lnTo>
                  <a:pt x="275069" y="8204"/>
                </a:lnTo>
                <a:lnTo>
                  <a:pt x="327285" y="13343"/>
                </a:lnTo>
                <a:lnTo>
                  <a:pt x="376081" y="28095"/>
                </a:lnTo>
                <a:lnTo>
                  <a:pt x="420473" y="51463"/>
                </a:lnTo>
                <a:lnTo>
                  <a:pt x="459473" y="82448"/>
                </a:lnTo>
                <a:lnTo>
                  <a:pt x="419505" y="48161"/>
                </a:lnTo>
                <a:lnTo>
                  <a:pt x="373302" y="22198"/>
                </a:lnTo>
                <a:lnTo>
                  <a:pt x="329685" y="82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2788386" y="5585467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58595B"/>
                </a:solidFill>
                <a:latin typeface="Arial"/>
                <a:cs typeface="Arial"/>
              </a:rPr>
              <a:t>0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202162" y="4597621"/>
            <a:ext cx="249211" cy="3629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250" dirty="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758594" y="3392895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58595B"/>
                </a:solidFill>
                <a:latin typeface="Arial"/>
                <a:cs typeface="Arial"/>
              </a:rPr>
              <a:t>2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962740" y="2541323"/>
            <a:ext cx="186690" cy="3733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250" spc="15" dirty="0">
                <a:solidFill>
                  <a:srgbClr val="58595B"/>
                </a:solidFill>
                <a:latin typeface="Arial"/>
                <a:cs typeface="Arial"/>
              </a:rPr>
              <a:t>3</a:t>
            </a:r>
            <a:endParaRPr sz="2250">
              <a:latin typeface="Arial"/>
              <a:cs typeface="Arial"/>
            </a:endParaRPr>
          </a:p>
        </p:txBody>
      </p:sp>
      <p:sp>
        <p:nvSpPr>
          <p:cNvPr id="139" name="object 139"/>
          <p:cNvSpPr txBox="1">
            <a:spLocks noGrp="1"/>
          </p:cNvSpPr>
          <p:nvPr>
            <p:ph type="title"/>
          </p:nvPr>
        </p:nvSpPr>
        <p:spPr>
          <a:xfrm>
            <a:off x="737000" y="435203"/>
            <a:ext cx="150939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60" dirty="0">
                <a:solidFill>
                  <a:srgbClr val="E31837"/>
                </a:solidFill>
                <a:latin typeface="Arial"/>
                <a:cs typeface="Arial"/>
              </a:rPr>
              <a:t>Sommai</a:t>
            </a:r>
            <a:r>
              <a:rPr sz="2500" b="1" spc="-110" dirty="0">
                <a:solidFill>
                  <a:srgbClr val="E31837"/>
                </a:solidFill>
                <a:latin typeface="Arial"/>
                <a:cs typeface="Arial"/>
              </a:rPr>
              <a:t>r</a:t>
            </a:r>
            <a:r>
              <a:rPr sz="2500" b="1" spc="40" dirty="0">
                <a:solidFill>
                  <a:srgbClr val="E31837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140" name="object 140"/>
          <p:cNvSpPr/>
          <p:nvPr/>
        </p:nvSpPr>
        <p:spPr>
          <a:xfrm>
            <a:off x="749700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317975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374027" y="382638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212399" y="2496591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0" y="0"/>
                </a:moveTo>
                <a:lnTo>
                  <a:pt x="0" y="5063413"/>
                </a:lnTo>
                <a:lnTo>
                  <a:pt x="479602" y="5063413"/>
                </a:lnTo>
                <a:lnTo>
                  <a:pt x="479602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212399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0" y="0"/>
                </a:moveTo>
                <a:lnTo>
                  <a:pt x="0" y="1832063"/>
                </a:lnTo>
                <a:lnTo>
                  <a:pt x="479590" y="1832063"/>
                </a:lnTo>
                <a:lnTo>
                  <a:pt x="479590" y="402120"/>
                </a:lnTo>
                <a:lnTo>
                  <a:pt x="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5534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96553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7816959" y="2536878"/>
            <a:ext cx="1879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Chatbot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&amp; Facteurs clefs de succès</a:t>
            </a:r>
            <a:endParaRPr lang="fr-FR" dirty="0"/>
          </a:p>
        </p:txBody>
      </p:sp>
      <p:sp>
        <p:nvSpPr>
          <p:cNvPr id="147" name="Rectangle 146"/>
          <p:cNvSpPr/>
          <p:nvPr/>
        </p:nvSpPr>
        <p:spPr>
          <a:xfrm>
            <a:off x="5266459" y="4633007"/>
            <a:ext cx="2714805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Définition &amp; Bénéfices Client / Marque</a:t>
            </a:r>
            <a:endParaRPr lang="fr-FR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56022" y="4314228"/>
            <a:ext cx="1641475" cy="1306830"/>
          </a:xfrm>
          <a:custGeom>
            <a:avLst/>
            <a:gdLst/>
            <a:ahLst/>
            <a:cxnLst/>
            <a:rect l="l" t="t" r="r" b="b"/>
            <a:pathLst>
              <a:path w="1641475" h="1306829">
                <a:moveTo>
                  <a:pt x="372719" y="0"/>
                </a:moveTo>
                <a:lnTo>
                  <a:pt x="0" y="672871"/>
                </a:lnTo>
                <a:lnTo>
                  <a:pt x="1641271" y="1306664"/>
                </a:lnTo>
                <a:lnTo>
                  <a:pt x="1634744" y="442798"/>
                </a:lnTo>
                <a:lnTo>
                  <a:pt x="372719" y="0"/>
                </a:lnTo>
                <a:close/>
              </a:path>
            </a:pathLst>
          </a:custGeom>
          <a:solidFill>
            <a:srgbClr val="649DB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80702" y="4301794"/>
            <a:ext cx="1640205" cy="1319530"/>
          </a:xfrm>
          <a:custGeom>
            <a:avLst/>
            <a:gdLst/>
            <a:ahLst/>
            <a:cxnLst/>
            <a:rect l="l" t="t" r="r" b="b"/>
            <a:pathLst>
              <a:path w="1640204" h="1319529">
                <a:moveTo>
                  <a:pt x="1242060" y="0"/>
                </a:moveTo>
                <a:lnTo>
                  <a:pt x="0" y="455129"/>
                </a:lnTo>
                <a:lnTo>
                  <a:pt x="9118" y="1319110"/>
                </a:lnTo>
                <a:lnTo>
                  <a:pt x="1639887" y="713549"/>
                </a:lnTo>
                <a:lnTo>
                  <a:pt x="1242060" y="0"/>
                </a:lnTo>
                <a:close/>
              </a:path>
            </a:pathLst>
          </a:custGeom>
          <a:solidFill>
            <a:srgbClr val="3A5E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70206" y="3456965"/>
            <a:ext cx="1079500" cy="986155"/>
          </a:xfrm>
          <a:custGeom>
            <a:avLst/>
            <a:gdLst/>
            <a:ahLst/>
            <a:cxnLst/>
            <a:rect l="l" t="t" r="r" b="b"/>
            <a:pathLst>
              <a:path w="1079500" h="986154">
                <a:moveTo>
                  <a:pt x="775442" y="0"/>
                </a:moveTo>
                <a:lnTo>
                  <a:pt x="22180" y="289394"/>
                </a:lnTo>
                <a:lnTo>
                  <a:pt x="16934" y="333122"/>
                </a:lnTo>
                <a:lnTo>
                  <a:pt x="12288" y="380256"/>
                </a:lnTo>
                <a:lnTo>
                  <a:pt x="8297" y="430177"/>
                </a:lnTo>
                <a:lnTo>
                  <a:pt x="5017" y="482265"/>
                </a:lnTo>
                <a:lnTo>
                  <a:pt x="2503" y="535899"/>
                </a:lnTo>
                <a:lnTo>
                  <a:pt x="812" y="590459"/>
                </a:lnTo>
                <a:lnTo>
                  <a:pt x="0" y="645325"/>
                </a:lnTo>
                <a:lnTo>
                  <a:pt x="121" y="699876"/>
                </a:lnTo>
                <a:lnTo>
                  <a:pt x="1231" y="753494"/>
                </a:lnTo>
                <a:lnTo>
                  <a:pt x="3387" y="805557"/>
                </a:lnTo>
                <a:lnTo>
                  <a:pt x="6644" y="855446"/>
                </a:lnTo>
                <a:lnTo>
                  <a:pt x="11057" y="902540"/>
                </a:lnTo>
                <a:lnTo>
                  <a:pt x="16683" y="946219"/>
                </a:lnTo>
                <a:lnTo>
                  <a:pt x="23577" y="985862"/>
                </a:lnTo>
                <a:lnTo>
                  <a:pt x="1079328" y="557783"/>
                </a:lnTo>
                <a:lnTo>
                  <a:pt x="775442" y="0"/>
                </a:lnTo>
                <a:close/>
              </a:path>
            </a:pathLst>
          </a:custGeom>
          <a:solidFill>
            <a:srgbClr val="6BA1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99437" y="3469411"/>
            <a:ext cx="1098550" cy="976630"/>
          </a:xfrm>
          <a:custGeom>
            <a:avLst/>
            <a:gdLst/>
            <a:ahLst/>
            <a:cxnLst/>
            <a:rect l="l" t="t" r="r" b="b"/>
            <a:pathLst>
              <a:path w="1098550" h="976629">
                <a:moveTo>
                  <a:pt x="297688" y="0"/>
                </a:moveTo>
                <a:lnTo>
                  <a:pt x="0" y="524789"/>
                </a:lnTo>
                <a:lnTo>
                  <a:pt x="1097661" y="976185"/>
                </a:lnTo>
                <a:lnTo>
                  <a:pt x="1097470" y="927062"/>
                </a:lnTo>
                <a:lnTo>
                  <a:pt x="1097558" y="726880"/>
                </a:lnTo>
                <a:lnTo>
                  <a:pt x="1098189" y="524789"/>
                </a:lnTo>
                <a:lnTo>
                  <a:pt x="1098305" y="473884"/>
                </a:lnTo>
                <a:lnTo>
                  <a:pt x="1098273" y="324154"/>
                </a:lnTo>
                <a:lnTo>
                  <a:pt x="1098080" y="275031"/>
                </a:lnTo>
                <a:lnTo>
                  <a:pt x="297688" y="0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236368" y="1640329"/>
            <a:ext cx="646430" cy="1686347"/>
          </a:xfrm>
          <a:custGeom>
            <a:avLst/>
            <a:gdLst/>
            <a:ahLst/>
            <a:cxnLst/>
            <a:rect l="l" t="t" r="r" b="b"/>
            <a:pathLst>
              <a:path w="646430" h="1296670">
                <a:moveTo>
                  <a:pt x="642886" y="0"/>
                </a:moveTo>
                <a:lnTo>
                  <a:pt x="0" y="1183563"/>
                </a:lnTo>
                <a:lnTo>
                  <a:pt x="303479" y="1296415"/>
                </a:lnTo>
                <a:lnTo>
                  <a:pt x="646379" y="1182293"/>
                </a:lnTo>
                <a:lnTo>
                  <a:pt x="642886" y="0"/>
                </a:lnTo>
                <a:close/>
              </a:path>
            </a:pathLst>
          </a:custGeom>
          <a:solidFill>
            <a:srgbClr val="AC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539847" y="3212287"/>
            <a:ext cx="344170" cy="241935"/>
          </a:xfrm>
          <a:custGeom>
            <a:avLst/>
            <a:gdLst/>
            <a:ahLst/>
            <a:cxnLst/>
            <a:rect l="l" t="t" r="r" b="b"/>
            <a:pathLst>
              <a:path w="344169" h="241935">
                <a:moveTo>
                  <a:pt x="342899" y="0"/>
                </a:moveTo>
                <a:lnTo>
                  <a:pt x="0" y="114134"/>
                </a:lnTo>
                <a:lnTo>
                  <a:pt x="343623" y="241909"/>
                </a:lnTo>
                <a:lnTo>
                  <a:pt x="342899" y="0"/>
                </a:lnTo>
                <a:close/>
              </a:path>
            </a:pathLst>
          </a:custGeom>
          <a:solidFill>
            <a:srgbClr val="ABCB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75178" y="1643250"/>
            <a:ext cx="648970" cy="1810960"/>
          </a:xfrm>
          <a:custGeom>
            <a:avLst/>
            <a:gdLst/>
            <a:ahLst/>
            <a:cxnLst/>
            <a:rect l="l" t="t" r="r" b="b"/>
            <a:pathLst>
              <a:path w="648970" h="1425575">
                <a:moveTo>
                  <a:pt x="0" y="0"/>
                </a:moveTo>
                <a:lnTo>
                  <a:pt x="6146" y="1425562"/>
                </a:lnTo>
                <a:lnTo>
                  <a:pt x="648500" y="1184884"/>
                </a:lnTo>
                <a:lnTo>
                  <a:pt x="0" y="0"/>
                </a:lnTo>
                <a:close/>
              </a:path>
            </a:pathLst>
          </a:custGeom>
          <a:solidFill>
            <a:srgbClr val="A1C4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505684" y="2795710"/>
            <a:ext cx="754380" cy="37211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28575">
              <a:lnSpc>
                <a:spcPts val="1240"/>
              </a:lnSpc>
              <a:spcBef>
                <a:spcPts val="345"/>
              </a:spcBef>
            </a:pPr>
            <a:r>
              <a:rPr sz="1200" spc="45" dirty="0">
                <a:solidFill>
                  <a:srgbClr val="FFFFFF"/>
                </a:solidFill>
                <a:latin typeface="Arial"/>
                <a:cs typeface="Arial"/>
              </a:rPr>
              <a:t>Assistant  </a:t>
            </a:r>
            <a:r>
              <a:rPr sz="1200" spc="35" dirty="0">
                <a:solidFill>
                  <a:srgbClr val="FFFFFF"/>
                </a:solidFill>
                <a:latin typeface="Arial"/>
                <a:cs typeface="Arial"/>
              </a:rPr>
              <a:t>Personnel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590335" y="3958955"/>
            <a:ext cx="611505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Chatbot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320805" y="5009699"/>
            <a:ext cx="1124585" cy="214629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00" spc="60" dirty="0">
                <a:solidFill>
                  <a:srgbClr val="FFFFFF"/>
                </a:solidFill>
                <a:latin typeface="Arial"/>
                <a:cs typeface="Arial"/>
              </a:rPr>
              <a:t>Robot </a:t>
            </a:r>
            <a:r>
              <a:rPr sz="1200" spc="55" dirty="0">
                <a:solidFill>
                  <a:srgbClr val="FFFFFF"/>
                </a:solidFill>
                <a:latin typeface="Arial"/>
                <a:cs typeface="Arial"/>
              </a:rPr>
              <a:t>ou</a:t>
            </a:r>
            <a:r>
              <a:rPr sz="1200" spc="-1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200" spc="105" dirty="0">
                <a:solidFill>
                  <a:srgbClr val="FFFFFF"/>
                </a:solidFill>
                <a:latin typeface="Arial"/>
                <a:cs typeface="Arial"/>
              </a:rPr>
              <a:t>“bot”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23499" y="435203"/>
            <a:ext cx="3781425" cy="406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b="1" spc="-55" dirty="0">
                <a:solidFill>
                  <a:srgbClr val="E31837"/>
                </a:solidFill>
                <a:latin typeface="Arial"/>
                <a:cs typeface="Arial"/>
              </a:rPr>
              <a:t>Qu’est </a:t>
            </a:r>
            <a:r>
              <a:rPr sz="2500" b="1" spc="10" dirty="0">
                <a:solidFill>
                  <a:srgbClr val="E31837"/>
                </a:solidFill>
                <a:latin typeface="Arial"/>
                <a:cs typeface="Arial"/>
              </a:rPr>
              <a:t>ce </a:t>
            </a:r>
            <a:r>
              <a:rPr sz="2500" b="1" spc="-80" dirty="0">
                <a:solidFill>
                  <a:srgbClr val="E31837"/>
                </a:solidFill>
                <a:latin typeface="Arial"/>
                <a:cs typeface="Arial"/>
              </a:rPr>
              <a:t>qu’un </a:t>
            </a:r>
            <a:r>
              <a:rPr sz="2500" b="1" spc="-40" dirty="0">
                <a:solidFill>
                  <a:srgbClr val="E31837"/>
                </a:solidFill>
                <a:latin typeface="Arial"/>
                <a:cs typeface="Arial"/>
              </a:rPr>
              <a:t>Chatbot</a:t>
            </a:r>
            <a:r>
              <a:rPr sz="2500" b="1" spc="-42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2500" b="1" spc="-140" dirty="0">
                <a:solidFill>
                  <a:srgbClr val="E31837"/>
                </a:solidFill>
                <a:latin typeface="Arial"/>
                <a:cs typeface="Arial"/>
              </a:rPr>
              <a:t>?</a:t>
            </a:r>
            <a:endParaRPr sz="2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43915" y="1360563"/>
            <a:ext cx="2921900" cy="10387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39"/>
              </a:lnSpc>
              <a:spcBef>
                <a:spcPts val="100"/>
              </a:spcBef>
              <a:tabLst>
                <a:tab pos="1824989" algn="l"/>
                <a:tab pos="2019300" algn="l"/>
              </a:tabLst>
            </a:pPr>
            <a:r>
              <a:rPr lang="fr-FR" sz="1600" b="1" dirty="0" smtClean="0">
                <a:latin typeface="Arial"/>
                <a:cs typeface="Arial"/>
              </a:rPr>
              <a:t>--------</a:t>
            </a:r>
            <a:r>
              <a:rPr sz="1600" b="1" spc="-25" dirty="0" err="1" smtClean="0">
                <a:latin typeface="Arial"/>
                <a:cs typeface="Arial"/>
              </a:rPr>
              <a:t>Répond</a:t>
            </a:r>
            <a:r>
              <a:rPr sz="1600" b="1" spc="-80" dirty="0" smtClean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à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tous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10" dirty="0">
                <a:latin typeface="Arial"/>
                <a:cs typeface="Arial"/>
              </a:rPr>
              <a:t>types</a:t>
            </a:r>
            <a:r>
              <a:rPr sz="1600" b="1" spc="-80" dirty="0">
                <a:latin typeface="Arial"/>
                <a:cs typeface="Arial"/>
              </a:rPr>
              <a:t> </a:t>
            </a:r>
            <a:r>
              <a:rPr sz="1600" b="1" spc="20" dirty="0">
                <a:latin typeface="Arial"/>
                <a:cs typeface="Arial"/>
              </a:rPr>
              <a:t>de</a:t>
            </a:r>
            <a:r>
              <a:rPr sz="1600" b="1" spc="-75" dirty="0">
                <a:latin typeface="Arial"/>
                <a:cs typeface="Arial"/>
              </a:rPr>
              <a:t> </a:t>
            </a:r>
            <a:r>
              <a:rPr sz="1600" b="1" spc="-10" dirty="0" err="1" smtClean="0">
                <a:latin typeface="Arial"/>
                <a:cs typeface="Arial"/>
              </a:rPr>
              <a:t>requêtes</a:t>
            </a:r>
            <a:r>
              <a:rPr lang="fr-FR" sz="1600" b="1" spc="-10" dirty="0" smtClean="0">
                <a:latin typeface="Arial"/>
                <a:cs typeface="Arial"/>
              </a:rPr>
              <a:t> </a:t>
            </a:r>
            <a:r>
              <a:rPr sz="1600" b="1" spc="-15" dirty="0" err="1" smtClean="0">
                <a:latin typeface="Arial"/>
                <a:cs typeface="Arial"/>
              </a:rPr>
              <a:t>variées</a:t>
            </a:r>
            <a:r>
              <a:rPr sz="1600" b="1" spc="-15" dirty="0" smtClean="0">
                <a:latin typeface="Arial"/>
                <a:cs typeface="Arial"/>
              </a:rPr>
              <a:t> </a:t>
            </a:r>
            <a:r>
              <a:rPr sz="1600" b="1" spc="-30" dirty="0">
                <a:latin typeface="Arial"/>
                <a:cs typeface="Arial"/>
              </a:rPr>
              <a:t>&amp; </a:t>
            </a:r>
            <a:r>
              <a:rPr sz="1600" b="1" spc="5" dirty="0">
                <a:latin typeface="Arial"/>
                <a:cs typeface="Arial"/>
              </a:rPr>
              <a:t>complexes </a:t>
            </a:r>
            <a:r>
              <a:rPr sz="1600" b="1" spc="-40" dirty="0">
                <a:latin typeface="Arial"/>
                <a:cs typeface="Arial"/>
              </a:rPr>
              <a:t>(écrites </a:t>
            </a:r>
            <a:r>
              <a:rPr sz="1600" b="1" spc="-25" dirty="0">
                <a:latin typeface="Arial"/>
                <a:cs typeface="Arial"/>
              </a:rPr>
              <a:t>ou  </a:t>
            </a:r>
            <a:r>
              <a:rPr sz="1600" b="1" spc="-50" dirty="0">
                <a:latin typeface="Arial"/>
                <a:cs typeface="Arial"/>
              </a:rPr>
              <a:t>orales) </a:t>
            </a:r>
            <a:r>
              <a:rPr sz="1600" b="1" spc="-30" dirty="0">
                <a:latin typeface="Arial"/>
                <a:cs typeface="Arial"/>
              </a:rPr>
              <a:t>avec </a:t>
            </a:r>
            <a:r>
              <a:rPr sz="1600" b="1" spc="-35" dirty="0">
                <a:latin typeface="Arial"/>
                <a:cs typeface="Arial"/>
              </a:rPr>
              <a:t>une </a:t>
            </a:r>
            <a:r>
              <a:rPr sz="1600" b="1" spc="-15" dirty="0">
                <a:latin typeface="Arial"/>
                <a:cs typeface="Arial"/>
              </a:rPr>
              <a:t>forte</a:t>
            </a:r>
            <a:r>
              <a:rPr sz="1600" b="1" spc="-200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composante  </a:t>
            </a:r>
            <a:r>
              <a:rPr sz="1600" b="1" spc="-45" dirty="0">
                <a:latin typeface="Arial"/>
                <a:cs typeface="Arial"/>
              </a:rPr>
              <a:t>IA </a:t>
            </a:r>
            <a:r>
              <a:rPr sz="1600" b="1" spc="-55" dirty="0">
                <a:latin typeface="Arial"/>
                <a:cs typeface="Arial"/>
              </a:rPr>
              <a:t>&amp; </a:t>
            </a:r>
            <a:r>
              <a:rPr sz="1600" b="1" spc="-10" dirty="0">
                <a:latin typeface="Arial"/>
                <a:cs typeface="Arial"/>
              </a:rPr>
              <a:t>de </a:t>
            </a:r>
            <a:r>
              <a:rPr sz="1600" b="1" spc="-30" dirty="0">
                <a:latin typeface="Arial"/>
                <a:cs typeface="Arial"/>
              </a:rPr>
              <a:t>puissance </a:t>
            </a:r>
            <a:r>
              <a:rPr sz="1600" b="1" spc="-10" dirty="0">
                <a:latin typeface="Arial"/>
                <a:cs typeface="Arial"/>
              </a:rPr>
              <a:t>de</a:t>
            </a:r>
            <a:r>
              <a:rPr sz="1600" b="1" spc="-220" dirty="0">
                <a:latin typeface="Arial"/>
                <a:cs typeface="Arial"/>
              </a:rPr>
              <a:t> </a:t>
            </a:r>
            <a:r>
              <a:rPr sz="1600" b="1" spc="-25" dirty="0">
                <a:latin typeface="Arial"/>
                <a:cs typeface="Arial"/>
              </a:rPr>
              <a:t>calcul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76325" y="2082165"/>
            <a:ext cx="1023501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0" dirty="0">
                <a:solidFill>
                  <a:srgbClr val="E31837"/>
                </a:solidFill>
                <a:latin typeface="Arial"/>
                <a:cs typeface="Arial"/>
              </a:rPr>
              <a:t>I.A.</a:t>
            </a:r>
            <a:r>
              <a:rPr sz="1600" b="1" spc="-130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b="1" spc="-40" dirty="0">
                <a:solidFill>
                  <a:srgbClr val="E31837"/>
                </a:solidFill>
                <a:latin typeface="Arial"/>
                <a:cs typeface="Arial"/>
              </a:rPr>
              <a:t>Forte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76324" y="5434583"/>
            <a:ext cx="929287" cy="259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45" dirty="0">
                <a:solidFill>
                  <a:srgbClr val="E31837"/>
                </a:solidFill>
                <a:latin typeface="Arial"/>
                <a:cs typeface="Arial"/>
              </a:rPr>
              <a:t>I.A</a:t>
            </a:r>
            <a:r>
              <a:rPr sz="1600" b="1" spc="-135" dirty="0">
                <a:solidFill>
                  <a:srgbClr val="E31837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E31837"/>
                </a:solidFill>
                <a:latin typeface="Arial"/>
                <a:cs typeface="Arial"/>
              </a:rPr>
              <a:t>Faible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70070" y="4814350"/>
            <a:ext cx="3069590" cy="1054134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534670" marR="5080" indent="-522605">
              <a:lnSpc>
                <a:spcPts val="1600"/>
              </a:lnSpc>
              <a:spcBef>
                <a:spcPts val="219"/>
              </a:spcBef>
              <a:tabLst>
                <a:tab pos="534035" algn="l"/>
              </a:tabLst>
            </a:pPr>
            <a:r>
              <a:rPr sz="1600" b="1" dirty="0">
                <a:latin typeface="Arial"/>
                <a:cs typeface="Arial"/>
              </a:rPr>
              <a:t> 	</a:t>
            </a:r>
            <a:r>
              <a:rPr sz="1600" b="1" spc="-25" dirty="0">
                <a:latin typeface="Arial"/>
                <a:cs typeface="Arial"/>
              </a:rPr>
              <a:t>Répond </a:t>
            </a:r>
            <a:r>
              <a:rPr sz="1600" b="1" spc="-30" dirty="0">
                <a:latin typeface="Arial"/>
                <a:cs typeface="Arial"/>
              </a:rPr>
              <a:t>à </a:t>
            </a:r>
            <a:r>
              <a:rPr sz="1600" b="1" spc="-20" dirty="0">
                <a:latin typeface="Arial"/>
                <a:cs typeface="Arial"/>
              </a:rPr>
              <a:t>des </a:t>
            </a:r>
            <a:r>
              <a:rPr sz="1600" b="1" spc="-10" dirty="0">
                <a:latin typeface="Arial"/>
                <a:cs typeface="Arial"/>
              </a:rPr>
              <a:t>requêtes </a:t>
            </a:r>
            <a:r>
              <a:rPr sz="1600" b="1" spc="-5" dirty="0">
                <a:latin typeface="Arial"/>
                <a:cs typeface="Arial"/>
              </a:rPr>
              <a:t>écrites  </a:t>
            </a:r>
            <a:r>
              <a:rPr sz="1600" b="1" spc="10" dirty="0">
                <a:latin typeface="Arial"/>
                <a:cs typeface="Arial"/>
              </a:rPr>
              <a:t>plus </a:t>
            </a:r>
            <a:r>
              <a:rPr sz="1600" b="1" spc="20" dirty="0">
                <a:latin typeface="Arial"/>
                <a:cs typeface="Arial"/>
              </a:rPr>
              <a:t>ou </a:t>
            </a:r>
            <a:r>
              <a:rPr sz="1600" b="1" spc="5" dirty="0">
                <a:latin typeface="Arial"/>
                <a:cs typeface="Arial"/>
              </a:rPr>
              <a:t>moins </a:t>
            </a:r>
            <a:r>
              <a:rPr sz="1600" b="1" spc="-10" dirty="0">
                <a:latin typeface="Arial"/>
                <a:cs typeface="Arial"/>
              </a:rPr>
              <a:t>élaborées </a:t>
            </a:r>
            <a:r>
              <a:rPr sz="1600" b="1" spc="-25" dirty="0">
                <a:latin typeface="Arial"/>
                <a:cs typeface="Arial"/>
              </a:rPr>
              <a:t>sur </a:t>
            </a:r>
            <a:r>
              <a:rPr sz="1600" b="1" spc="-50" dirty="0">
                <a:latin typeface="Arial"/>
                <a:cs typeface="Arial"/>
              </a:rPr>
              <a:t>la  </a:t>
            </a:r>
            <a:r>
              <a:rPr sz="1600" b="1" spc="-30" dirty="0">
                <a:latin typeface="Arial"/>
                <a:cs typeface="Arial"/>
              </a:rPr>
              <a:t>base </a:t>
            </a:r>
            <a:r>
              <a:rPr sz="1600" b="1" spc="-20" dirty="0">
                <a:latin typeface="Arial"/>
                <a:cs typeface="Arial"/>
              </a:rPr>
              <a:t>d’algorithmes </a:t>
            </a:r>
            <a:r>
              <a:rPr sz="1600" b="1" spc="-55" dirty="0">
                <a:latin typeface="Arial"/>
                <a:cs typeface="Arial"/>
              </a:rPr>
              <a:t>&amp; </a:t>
            </a:r>
            <a:r>
              <a:rPr sz="1600" b="1" spc="-10" dirty="0">
                <a:latin typeface="Arial"/>
                <a:cs typeface="Arial"/>
              </a:rPr>
              <a:t>de Big</a:t>
            </a:r>
            <a:r>
              <a:rPr sz="1600" b="1" spc="-245" dirty="0">
                <a:latin typeface="Arial"/>
                <a:cs typeface="Arial"/>
              </a:rPr>
              <a:t> </a:t>
            </a:r>
            <a:r>
              <a:rPr sz="1600" b="1" spc="-45" dirty="0">
                <a:latin typeface="Arial"/>
                <a:cs typeface="Arial"/>
              </a:rPr>
              <a:t>Data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968756" y="2958514"/>
            <a:ext cx="3193839" cy="1259318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54125" marR="5080" indent="-1242060">
              <a:lnSpc>
                <a:spcPts val="1600"/>
              </a:lnSpc>
              <a:spcBef>
                <a:spcPts val="219"/>
              </a:spcBef>
              <a:tabLst>
                <a:tab pos="1254125" algn="l"/>
              </a:tabLst>
            </a:pPr>
            <a:r>
              <a:rPr sz="1600" b="1" dirty="0">
                <a:latin typeface="Arial"/>
                <a:cs typeface="Arial"/>
              </a:rPr>
              <a:t> 	</a:t>
            </a:r>
            <a:r>
              <a:rPr sz="1600" b="1" spc="-25" dirty="0">
                <a:latin typeface="Arial"/>
                <a:cs typeface="Arial"/>
              </a:rPr>
              <a:t>Répond </a:t>
            </a:r>
            <a:r>
              <a:rPr sz="1600" b="1" spc="-10" dirty="0">
                <a:latin typeface="Arial"/>
                <a:cs typeface="Arial"/>
              </a:rPr>
              <a:t>de </a:t>
            </a:r>
            <a:r>
              <a:rPr sz="1600" b="1" spc="-20" dirty="0">
                <a:latin typeface="Arial"/>
                <a:cs typeface="Arial"/>
              </a:rPr>
              <a:t>manière</a:t>
            </a:r>
            <a:r>
              <a:rPr sz="1600" b="1" spc="-16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conversationnelle  en </a:t>
            </a:r>
            <a:r>
              <a:rPr sz="1600" b="1" spc="-5" dirty="0">
                <a:latin typeface="Arial"/>
                <a:cs typeface="Arial"/>
              </a:rPr>
              <a:t>faisant </a:t>
            </a:r>
            <a:r>
              <a:rPr sz="1600" b="1" spc="5" dirty="0">
                <a:latin typeface="Arial"/>
                <a:cs typeface="Arial"/>
              </a:rPr>
              <a:t>appel </a:t>
            </a:r>
            <a:r>
              <a:rPr sz="1600" b="1" spc="-30" dirty="0">
                <a:latin typeface="Arial"/>
                <a:cs typeface="Arial"/>
              </a:rPr>
              <a:t>à </a:t>
            </a:r>
            <a:r>
              <a:rPr sz="1600" b="1" spc="-5" dirty="0">
                <a:latin typeface="Arial"/>
                <a:cs typeface="Arial"/>
              </a:rPr>
              <a:t>1 </a:t>
            </a:r>
            <a:r>
              <a:rPr sz="1600" b="1" spc="-10" dirty="0">
                <a:latin typeface="Arial"/>
                <a:cs typeface="Arial"/>
              </a:rPr>
              <a:t>ou </a:t>
            </a:r>
            <a:r>
              <a:rPr sz="1600" b="1" spc="-35" dirty="0">
                <a:latin typeface="Arial"/>
                <a:cs typeface="Arial"/>
              </a:rPr>
              <a:t>plusieurs  </a:t>
            </a:r>
            <a:r>
              <a:rPr sz="1600" b="1" spc="5" dirty="0">
                <a:latin typeface="Arial"/>
                <a:cs typeface="Arial"/>
              </a:rPr>
              <a:t>applications </a:t>
            </a:r>
            <a:r>
              <a:rPr sz="1600" b="1" spc="-30" dirty="0">
                <a:latin typeface="Arial"/>
                <a:cs typeface="Arial"/>
              </a:rPr>
              <a:t>tierce(s)</a:t>
            </a:r>
            <a:r>
              <a:rPr sz="1600" b="1" spc="-145" dirty="0">
                <a:latin typeface="Arial"/>
                <a:cs typeface="Arial"/>
              </a:rPr>
              <a:t> </a:t>
            </a:r>
            <a:r>
              <a:rPr sz="1600" b="1" spc="-95" dirty="0">
                <a:latin typeface="Arial"/>
                <a:cs typeface="Arial"/>
              </a:rPr>
              <a:t>(RPA)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12"/>
            <a:ext cx="374650" cy="382905"/>
          </a:xfrm>
          <a:custGeom>
            <a:avLst/>
            <a:gdLst/>
            <a:ahLst/>
            <a:cxnLst/>
            <a:rect l="l" t="t" r="r" b="b"/>
            <a:pathLst>
              <a:path w="374650" h="382905">
                <a:moveTo>
                  <a:pt x="374027" y="0"/>
                </a:moveTo>
                <a:lnTo>
                  <a:pt x="0" y="0"/>
                </a:lnTo>
                <a:lnTo>
                  <a:pt x="0" y="382651"/>
                </a:lnTo>
                <a:lnTo>
                  <a:pt x="374027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2496604"/>
            <a:ext cx="480059" cy="5063490"/>
          </a:xfrm>
          <a:custGeom>
            <a:avLst/>
            <a:gdLst/>
            <a:ahLst/>
            <a:cxnLst/>
            <a:rect l="l" t="t" r="r" b="b"/>
            <a:pathLst>
              <a:path w="480059" h="5063490">
                <a:moveTo>
                  <a:pt x="479590" y="0"/>
                </a:moveTo>
                <a:lnTo>
                  <a:pt x="0" y="402107"/>
                </a:lnTo>
                <a:lnTo>
                  <a:pt x="0" y="5063401"/>
                </a:lnTo>
                <a:lnTo>
                  <a:pt x="479602" y="5063401"/>
                </a:lnTo>
                <a:lnTo>
                  <a:pt x="479590" y="0"/>
                </a:lnTo>
                <a:close/>
              </a:path>
            </a:pathLst>
          </a:custGeom>
          <a:solidFill>
            <a:srgbClr val="A3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5727941"/>
            <a:ext cx="480059" cy="1832610"/>
          </a:xfrm>
          <a:custGeom>
            <a:avLst/>
            <a:gdLst/>
            <a:ahLst/>
            <a:cxnLst/>
            <a:rect l="l" t="t" r="r" b="b"/>
            <a:pathLst>
              <a:path w="480059" h="1832609">
                <a:moveTo>
                  <a:pt x="479590" y="0"/>
                </a:moveTo>
                <a:lnTo>
                  <a:pt x="0" y="402120"/>
                </a:lnTo>
                <a:lnTo>
                  <a:pt x="0" y="1832063"/>
                </a:lnTo>
                <a:lnTo>
                  <a:pt x="479590" y="1832063"/>
                </a:lnTo>
                <a:lnTo>
                  <a:pt x="479590" y="0"/>
                </a:lnTo>
                <a:close/>
              </a:path>
            </a:pathLst>
          </a:custGeom>
          <a:solidFill>
            <a:srgbClr val="E318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6199" y="872363"/>
            <a:ext cx="9145905" cy="0"/>
          </a:xfrm>
          <a:custGeom>
            <a:avLst/>
            <a:gdLst/>
            <a:ahLst/>
            <a:cxnLst/>
            <a:rect l="l" t="t" r="r" b="b"/>
            <a:pathLst>
              <a:path w="9145905">
                <a:moveTo>
                  <a:pt x="0" y="0"/>
                </a:moveTo>
                <a:lnTo>
                  <a:pt x="9145803" y="0"/>
                </a:lnTo>
              </a:path>
            </a:pathLst>
          </a:custGeom>
          <a:ln w="9525">
            <a:solidFill>
              <a:srgbClr val="A4A9A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795031" y="2750837"/>
            <a:ext cx="437006" cy="4370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9151" y="4729005"/>
            <a:ext cx="437006" cy="43700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013534" y="1280650"/>
            <a:ext cx="437006" cy="4370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388576" y="2117332"/>
            <a:ext cx="437019" cy="4369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604865" y="3883716"/>
            <a:ext cx="437019" cy="4370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484654" y="5589345"/>
            <a:ext cx="437019" cy="3644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24346" y="2173465"/>
            <a:ext cx="0" cy="3451860"/>
          </a:xfrm>
          <a:custGeom>
            <a:avLst/>
            <a:gdLst/>
            <a:ahLst/>
            <a:cxnLst/>
            <a:rect l="l" t="t" r="r" b="b"/>
            <a:pathLst>
              <a:path h="3451860">
                <a:moveTo>
                  <a:pt x="0" y="0"/>
                </a:moveTo>
                <a:lnTo>
                  <a:pt x="0" y="3451542"/>
                </a:lnTo>
              </a:path>
            </a:pathLst>
          </a:custGeom>
          <a:ln w="12700">
            <a:solidFill>
              <a:srgbClr val="D11F3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3583" y="2173452"/>
            <a:ext cx="81915" cy="112395"/>
          </a:xfrm>
          <a:custGeom>
            <a:avLst/>
            <a:gdLst/>
            <a:ahLst/>
            <a:cxnLst/>
            <a:rect l="l" t="t" r="r" b="b"/>
            <a:pathLst>
              <a:path w="81915" h="112394">
                <a:moveTo>
                  <a:pt x="0" y="112026"/>
                </a:moveTo>
                <a:lnTo>
                  <a:pt x="40767" y="0"/>
                </a:lnTo>
                <a:lnTo>
                  <a:pt x="81521" y="112026"/>
                </a:lnTo>
              </a:path>
            </a:pathLst>
          </a:custGeom>
          <a:ln w="19050">
            <a:solidFill>
              <a:srgbClr val="D11F3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 flipV="1">
            <a:off x="3762005" y="3536138"/>
            <a:ext cx="1272439" cy="45719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10475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1F3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 flipV="1">
            <a:off x="4482007" y="4827131"/>
            <a:ext cx="750030" cy="45719"/>
          </a:xfrm>
          <a:custGeom>
            <a:avLst/>
            <a:gdLst/>
            <a:ahLst/>
            <a:cxnLst/>
            <a:rect l="l" t="t" r="r" b="b"/>
            <a:pathLst>
              <a:path w="327660">
                <a:moveTo>
                  <a:pt x="327596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1F3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8379890" y="1584435"/>
            <a:ext cx="1930586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000" b="1" spc="20" dirty="0" err="1" smtClean="0">
                <a:latin typeface="Arial"/>
                <a:cs typeface="Arial"/>
              </a:rPr>
              <a:t>Allancorpo</a:t>
            </a:r>
            <a:r>
              <a:rPr lang="fr-FR" sz="2000" b="1" spc="20" dirty="0" smtClean="0">
                <a:latin typeface="Arial"/>
                <a:cs typeface="Arial"/>
              </a:rPr>
              <a:t> sas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7941828" y="3517239"/>
            <a:ext cx="161786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400" b="1" spc="-204" dirty="0" err="1" smtClean="0">
                <a:latin typeface="Arial"/>
                <a:cs typeface="Arial"/>
              </a:rPr>
              <a:t>Messenka</a:t>
            </a:r>
            <a:endParaRPr sz="2400" b="1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379890" y="5290070"/>
            <a:ext cx="2285431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30" dirty="0">
                <a:solidFill>
                  <a:srgbClr val="A30C33"/>
                </a:solidFill>
                <a:latin typeface="Arial"/>
                <a:cs typeface="Arial"/>
              </a:rPr>
              <a:t>Google </a:t>
            </a:r>
            <a:r>
              <a:rPr sz="2000" b="1" spc="-105" dirty="0">
                <a:solidFill>
                  <a:srgbClr val="A30C33"/>
                </a:solidFill>
                <a:latin typeface="Arial"/>
                <a:cs typeface="Arial"/>
              </a:rPr>
              <a:t>–</a:t>
            </a:r>
            <a:r>
              <a:rPr sz="2000" b="1" spc="-75" dirty="0">
                <a:solidFill>
                  <a:srgbClr val="A30C33"/>
                </a:solidFill>
                <a:latin typeface="Arial"/>
                <a:cs typeface="Arial"/>
              </a:rPr>
              <a:t> </a:t>
            </a:r>
            <a:r>
              <a:rPr sz="2000" b="1" spc="60" dirty="0">
                <a:solidFill>
                  <a:srgbClr val="A30C33"/>
                </a:solidFill>
                <a:latin typeface="Arial"/>
                <a:cs typeface="Arial"/>
              </a:rPr>
              <a:t>robots.txt</a:t>
            </a:r>
            <a:endParaRPr sz="2000" b="1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804500" y="6495274"/>
            <a:ext cx="8855075" cy="854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37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A30C33"/>
                </a:solidFill>
                <a:latin typeface="Arial"/>
                <a:cs typeface="Arial"/>
              </a:rPr>
              <a:t>Les </a:t>
            </a:r>
            <a:r>
              <a:rPr sz="1600" b="1" spc="-5" dirty="0">
                <a:solidFill>
                  <a:srgbClr val="A30C33"/>
                </a:solidFill>
                <a:latin typeface="Arial"/>
                <a:cs typeface="Arial"/>
              </a:rPr>
              <a:t>robots </a:t>
            </a:r>
            <a:r>
              <a:rPr sz="1600" b="1" spc="-10" dirty="0">
                <a:solidFill>
                  <a:srgbClr val="A30C33"/>
                </a:solidFill>
                <a:latin typeface="Arial"/>
                <a:cs typeface="Arial"/>
              </a:rPr>
              <a:t>conversationnels </a:t>
            </a:r>
            <a:r>
              <a:rPr sz="1600" b="1" spc="-65" dirty="0">
                <a:solidFill>
                  <a:srgbClr val="A30C33"/>
                </a:solidFill>
                <a:latin typeface="Arial"/>
                <a:cs typeface="Arial"/>
              </a:rPr>
              <a:t>: </a:t>
            </a:r>
            <a:r>
              <a:rPr sz="1600" b="1" spc="-15" dirty="0">
                <a:latin typeface="Arial"/>
                <a:cs typeface="Arial"/>
              </a:rPr>
              <a:t>programmes </a:t>
            </a:r>
            <a:r>
              <a:rPr sz="1600" b="1" spc="-20" dirty="0">
                <a:latin typeface="Arial"/>
                <a:cs typeface="Arial"/>
              </a:rPr>
              <a:t>informatiques </a:t>
            </a:r>
            <a:r>
              <a:rPr sz="1600" b="1" spc="-15" dirty="0">
                <a:latin typeface="Arial"/>
                <a:cs typeface="Arial"/>
              </a:rPr>
              <a:t>répondant </a:t>
            </a:r>
            <a:r>
              <a:rPr sz="1600" b="1" spc="-35" dirty="0">
                <a:latin typeface="Arial"/>
                <a:cs typeface="Arial"/>
              </a:rPr>
              <a:t>en </a:t>
            </a:r>
            <a:r>
              <a:rPr sz="1600" b="1" spc="-5" dirty="0">
                <a:latin typeface="Arial"/>
                <a:cs typeface="Arial"/>
              </a:rPr>
              <a:t>temps </a:t>
            </a:r>
            <a:r>
              <a:rPr sz="1600" b="1" spc="-45" dirty="0">
                <a:latin typeface="Arial"/>
                <a:cs typeface="Arial"/>
              </a:rPr>
              <a:t>réel </a:t>
            </a:r>
            <a:r>
              <a:rPr sz="1600" b="1" spc="-20" dirty="0">
                <a:latin typeface="Arial"/>
                <a:cs typeface="Arial"/>
              </a:rPr>
              <a:t>sous forme </a:t>
            </a:r>
            <a:r>
              <a:rPr sz="1600" b="1" spc="-15" dirty="0">
                <a:latin typeface="Arial"/>
                <a:cs typeface="Arial"/>
              </a:rPr>
              <a:t>de </a:t>
            </a:r>
            <a:r>
              <a:rPr sz="1600" b="1" spc="-145" dirty="0">
                <a:latin typeface="Arial"/>
                <a:cs typeface="Arial"/>
              </a:rPr>
              <a:t>« </a:t>
            </a:r>
            <a:r>
              <a:rPr sz="1600" b="1" spc="-10" dirty="0">
                <a:latin typeface="Arial"/>
                <a:cs typeface="Arial"/>
              </a:rPr>
              <a:t>chat </a:t>
            </a:r>
            <a:r>
              <a:rPr sz="1600" b="1" spc="-145" dirty="0">
                <a:latin typeface="Arial"/>
                <a:cs typeface="Arial"/>
              </a:rPr>
              <a:t>» </a:t>
            </a:r>
            <a:r>
              <a:rPr sz="1600" b="1" spc="-45" dirty="0">
                <a:latin typeface="Arial"/>
                <a:cs typeface="Arial"/>
              </a:rPr>
              <a:t>à </a:t>
            </a:r>
            <a:r>
              <a:rPr sz="1600" b="1" spc="-30" dirty="0">
                <a:latin typeface="Arial"/>
                <a:cs typeface="Arial"/>
              </a:rPr>
              <a:t>une </a:t>
            </a:r>
            <a:r>
              <a:rPr sz="1600" b="1" spc="-15" dirty="0">
                <a:latin typeface="Arial"/>
                <a:cs typeface="Arial"/>
              </a:rPr>
              <a:t>demande </a:t>
            </a:r>
            <a:r>
              <a:rPr sz="1600" b="1" spc="-45" dirty="0">
                <a:latin typeface="Arial"/>
                <a:cs typeface="Arial"/>
              </a:rPr>
              <a:t>(orale </a:t>
            </a:r>
            <a:r>
              <a:rPr sz="1600" b="1" spc="-15" dirty="0">
                <a:latin typeface="Arial"/>
                <a:cs typeface="Arial"/>
              </a:rPr>
              <a:t>ou </a:t>
            </a:r>
            <a:r>
              <a:rPr sz="1600" b="1" spc="-30" dirty="0">
                <a:latin typeface="Arial"/>
                <a:cs typeface="Arial"/>
              </a:rPr>
              <a:t>écrite) </a:t>
            </a:r>
            <a:r>
              <a:rPr sz="1600" b="1" spc="-35" dirty="0">
                <a:latin typeface="Arial"/>
                <a:cs typeface="Arial"/>
              </a:rPr>
              <a:t>en se  </a:t>
            </a:r>
            <a:r>
              <a:rPr sz="1600" b="1" spc="-15" dirty="0">
                <a:latin typeface="Arial"/>
                <a:cs typeface="Arial"/>
              </a:rPr>
              <a:t>basant </a:t>
            </a:r>
            <a:r>
              <a:rPr sz="1600" b="1" spc="-25" dirty="0">
                <a:latin typeface="Arial"/>
                <a:cs typeface="Arial"/>
              </a:rPr>
              <a:t>sur un </a:t>
            </a:r>
            <a:r>
              <a:rPr sz="1600" b="1" spc="-20" dirty="0">
                <a:latin typeface="Arial"/>
                <a:cs typeface="Arial"/>
              </a:rPr>
              <a:t>interpréteur sémantique </a:t>
            </a:r>
            <a:r>
              <a:rPr sz="1600" b="1" spc="-15" dirty="0">
                <a:latin typeface="Arial"/>
                <a:cs typeface="Arial"/>
              </a:rPr>
              <a:t>et </a:t>
            </a:r>
            <a:r>
              <a:rPr sz="1600" b="1" spc="-30" dirty="0">
                <a:latin typeface="Arial"/>
                <a:cs typeface="Arial"/>
              </a:rPr>
              <a:t>une </a:t>
            </a:r>
            <a:r>
              <a:rPr sz="1600" b="1" spc="-15" dirty="0">
                <a:latin typeface="Arial"/>
                <a:cs typeface="Arial"/>
              </a:rPr>
              <a:t>bibliothèque de questions </a:t>
            </a:r>
            <a:r>
              <a:rPr sz="1600" b="1" spc="60" dirty="0">
                <a:latin typeface="Arial"/>
                <a:cs typeface="Arial"/>
              </a:rPr>
              <a:t>/</a:t>
            </a:r>
            <a:r>
              <a:rPr sz="1600" b="1" spc="19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réponses.</a:t>
            </a:r>
            <a:endParaRPr sz="1600" b="1" dirty="0">
              <a:latin typeface="Arial"/>
              <a:cs typeface="Arial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9539999" y="12"/>
            <a:ext cx="342265" cy="613410"/>
          </a:xfrm>
          <a:custGeom>
            <a:avLst/>
            <a:gdLst/>
            <a:ahLst/>
            <a:cxnLst/>
            <a:rect l="l" t="t" r="r" b="b"/>
            <a:pathLst>
              <a:path w="342265" h="613410">
                <a:moveTo>
                  <a:pt x="0" y="613282"/>
                </a:moveTo>
                <a:lnTo>
                  <a:pt x="341998" y="613282"/>
                </a:lnTo>
                <a:lnTo>
                  <a:pt x="341998" y="0"/>
                </a:lnTo>
                <a:lnTo>
                  <a:pt x="0" y="0"/>
                </a:lnTo>
                <a:lnTo>
                  <a:pt x="0" y="613282"/>
                </a:lnTo>
                <a:close/>
              </a:path>
            </a:pathLst>
          </a:custGeom>
          <a:solidFill>
            <a:srgbClr val="97C6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641814" y="179895"/>
            <a:ext cx="13843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5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0"/>
          <p:cNvSpPr/>
          <p:nvPr/>
        </p:nvSpPr>
        <p:spPr>
          <a:xfrm flipV="1">
            <a:off x="3260064" y="2164320"/>
            <a:ext cx="1609823" cy="74256"/>
          </a:xfrm>
          <a:custGeom>
            <a:avLst/>
            <a:gdLst/>
            <a:ahLst/>
            <a:cxnLst/>
            <a:rect l="l" t="t" r="r" b="b"/>
            <a:pathLst>
              <a:path w="1047750">
                <a:moveTo>
                  <a:pt x="1047597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D11F38"/>
            </a:solidFill>
            <a:prstDash val="dash"/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1763</Words>
  <Application>Microsoft Office PowerPoint</Application>
  <PresentationFormat>Personnalisé</PresentationFormat>
  <Paragraphs>296</Paragraphs>
  <Slides>22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31" baseType="lpstr">
      <vt:lpstr>Adobe Ming Std L</vt:lpstr>
      <vt:lpstr>Adobe Myungjo Std M</vt:lpstr>
      <vt:lpstr>Arial</vt:lpstr>
      <vt:lpstr>Arial Black</vt:lpstr>
      <vt:lpstr>Berlin Sans FB Demi</vt:lpstr>
      <vt:lpstr>Calibri</vt:lpstr>
      <vt:lpstr>Times New Roman</vt:lpstr>
      <vt:lpstr>Trebuchet MS</vt:lpstr>
      <vt:lpstr>Office Theme</vt:lpstr>
      <vt:lpstr>Présentation PowerPoint</vt:lpstr>
      <vt:lpstr>Présentation PowerPoint</vt:lpstr>
      <vt:lpstr>Avant propos</vt:lpstr>
      <vt:lpstr>Sommaire</vt:lpstr>
      <vt:lpstr>Présentation PowerPoint</vt:lpstr>
      <vt:lpstr>Les enjeux de l'I.A. du point de vue des « digitales  gourous »</vt:lpstr>
      <vt:lpstr>Les Chatbots, 1ère étape vers un nouvel internet :  intelligent, simplifié et prédictif</vt:lpstr>
      <vt:lpstr>Sommaire</vt:lpstr>
      <vt:lpstr>Qu’est ce qu’un Chatbot ?</vt:lpstr>
      <vt:lpstr>Un Chatbot, quel intérêt ?</vt:lpstr>
      <vt:lpstr>Sommaire</vt:lpstr>
      <vt:lpstr>Quels canaux de contact possibles ?</vt:lpstr>
      <vt:lpstr>Comment ça marche ?</vt:lpstr>
      <vt:lpstr>Les différentes interactions possibles entre l’humain  &amp; le Chatbot</vt:lpstr>
      <vt:lpstr>Sommaire</vt:lpstr>
      <vt:lpstr>Ces Marques ont lancé leur chatbot... et vous, quelle « chatbot experience » pour vos clients ?</vt:lpstr>
      <vt:lpstr>DO &amp; DON’T’s Analyse comparative de 2 bots US</vt:lpstr>
      <vt:lpstr>Facteurs clefs de succès au lancement d’un bot</vt:lpstr>
      <vt:lpstr>Notre approche clef en main pour un chatbot en 8 à  10 semaines</vt:lpstr>
      <vt:lpstr>En synthèse…</vt:lpstr>
      <vt:lpstr>A propos de l’auteur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AMANI LOUKOU</dc:creator>
  <cp:lastModifiedBy>Alain LOUKOU</cp:lastModifiedBy>
  <cp:revision>45</cp:revision>
  <dcterms:created xsi:type="dcterms:W3CDTF">2019-10-07T12:38:55Z</dcterms:created>
  <dcterms:modified xsi:type="dcterms:W3CDTF">2019-10-07T18:38:22Z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2017-03-23T00:00:00Z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2019-10-07T00:00:00Z</vt:filetime>
  </property>
</Properties>
</file>